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   B. Praveen </a:t>
            </a:r>
            <a:r>
              <a:rPr lang="en-IN" sz="2400"/>
              <a:t>kumar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 312206997 / </a:t>
            </a:r>
            <a:r>
              <a:rPr lang="en-US" sz="2400" dirty="0"/>
              <a:t>CC584D835C82883A27942B1705536F5F</a:t>
            </a:r>
            <a:endParaRPr lang="en-IN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  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keerthanasugumar25@gmail.com</cp:lastModifiedBy>
  <cp:revision>21</cp:revision>
  <dcterms:created xsi:type="dcterms:W3CDTF">2024-03-29T15:07:22Z</dcterms:created>
  <dcterms:modified xsi:type="dcterms:W3CDTF">2024-09-28T13:25:52Z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