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8592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lang="en-IN" sz="2400" spc="-105" dirty="0">
                <a:latin typeface="Trebuchet MS"/>
                <a:cs typeface="Trebuchet MS"/>
              </a:rPr>
              <a:t> </a:t>
            </a:r>
            <a:r>
              <a:rPr lang="en-US" sz="2400" b="1" spc="-105" dirty="0">
                <a:latin typeface="Trebuchet MS"/>
                <a:cs typeface="Trebuchet MS"/>
              </a:rPr>
              <a:t>Praveen Kumar V</a:t>
            </a:r>
            <a:endParaRPr lang="en-IN" sz="2400" b="1" spc="-105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IN" sz="2400" b="1" spc="-10" dirty="0">
                <a:latin typeface="Trebuchet MS"/>
                <a:cs typeface="Trebuchet MS"/>
              </a:rPr>
              <a:t>3</a:t>
            </a:r>
            <a:r>
              <a:rPr lang="en-US" sz="2400" b="1" spc="-10" dirty="0">
                <a:latin typeface="Trebuchet MS"/>
                <a:cs typeface="Trebuchet MS"/>
              </a:rPr>
              <a:t>5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cp:lastModifiedBy>jagujagan2004@gmail.com</cp:lastModifiedBy>
  <cp:revision>3</cp:revision>
  <dcterms:created xsi:type="dcterms:W3CDTF">2024-09-08T14:52:37Z</dcterms:created>
  <dcterms:modified xsi:type="dcterms:W3CDTF">2024-09-10T12:35:37Z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