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PRAVEEN KUMAR.B</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312218953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GENERAL</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AVICHI COLLEGE OF ARTS AND SCIENCE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559</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Arial</vt:lpstr>
      <vt:lpstr>Calibri</vt:lpstr>
      <vt:lpstr>Roboto</vt:lpstr>
      <vt:lpstr>Times New Roman</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Janakiraman B</cp:lastModifiedBy>
  <cp:revision>1</cp:revision>
  <dcterms:modified xsi:type="dcterms:W3CDTF">2024-09-03T18:09:54Z</dcterms:modified>
</cp:coreProperties>
</file>