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R</a:t>
            </a:r>
            <a:r>
              <a:rPr altLang="en-GB" dirty="0" sz="2400" lang="en-US"/>
              <a:t>A</a:t>
            </a:r>
            <a:r>
              <a:rPr altLang="en-GB" dirty="0" sz="2400" lang="en-US"/>
              <a:t>V</a:t>
            </a:r>
            <a:r>
              <a:rPr altLang="en-GB" dirty="0" sz="2400" lang="en-US"/>
              <a:t>E</a:t>
            </a:r>
            <a:r>
              <a:rPr altLang="en-GB" dirty="0" sz="2400" lang="en-US"/>
              <a:t>E</a:t>
            </a:r>
            <a:r>
              <a:rPr altLang="en-GB" dirty="0" sz="2400" lang="en-US"/>
              <a:t>N</a:t>
            </a:r>
            <a:r>
              <a:rPr altLang="en-GB" dirty="0" sz="2400" lang="en-US"/>
              <a:t>K</a:t>
            </a:r>
            <a:r>
              <a:rPr altLang="en-GB" dirty="0" sz="2400" lang="en-US"/>
              <a:t>U</a:t>
            </a:r>
            <a:r>
              <a:rPr altLang="en-GB" dirty="0" sz="2400" lang="en-US"/>
              <a:t>M</a:t>
            </a:r>
            <a:r>
              <a:rPr altLang="en-GB" dirty="0" sz="2400" lang="en-US"/>
              <a:t>A</a:t>
            </a:r>
            <a:r>
              <a:rPr altLang="en-GB" dirty="0" sz="2400" lang="en-US"/>
              <a:t>R</a:t>
            </a:r>
            <a:r>
              <a:rPr altLang="en-GB" dirty="0" sz="2400" lang="en-US"/>
              <a:t>.</a:t>
            </a:r>
            <a:r>
              <a:rPr altLang="en-GB" dirty="0" sz="2400" lang="en-US"/>
              <a:t>M</a:t>
            </a:r>
            <a:endParaRPr dirty="0" sz="2800" lang="en-US"/>
          </a:p>
          <a:p>
            <a:r>
              <a:rPr dirty="0" sz="2400" lang="en-US"/>
              <a:t>REGISTER NO</a:t>
            </a:r>
            <a:r>
              <a:rPr dirty="0" sz="2400" lang="en-US"/>
              <a:t>:</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7</a:t>
            </a:r>
            <a:r>
              <a:rPr dirty="0" sz="2400" lang="en-US"/>
              <a:t>1</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u</a:t>
            </a:r>
            <a:r>
              <a:rPr dirty="0" sz="2400" lang="en-US"/>
              <a:t>r</a:t>
            </a:r>
            <a:r>
              <a:rPr dirty="0" sz="2400" lang="en-US"/>
              <a:t>i</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2024-09-12T05:41:40Z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da323087cace4dbd9bc1b02098d95ed7</vt:lpwstr>
  </property>
</Properties>
</file>