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9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04060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Introduction to XGBoost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53746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XGBoost is a powerful machine learning algorithm that is widely used for its efficiency, accuracy, and scalability. It is a gradient boosting framework that uses decision trees as the base learners, making it highly effective for a wide range of supervised learning tasks.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5335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5860971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5836682"/>
            <a:ext cx="304180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Praveen kumar T G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65164"/>
            <a:ext cx="68290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Key Features of XGBoost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5149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Regularization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84320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 includes powerful regularization methods to prevent overfitting, such as L1 and L2 regularization, making it robust to noisy data.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5149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Parallel Processing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84320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 can perform parallel tree building, allowing it to scale efficiently to large datasets and complex models.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51496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Handling Missing Values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431506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 has built-in support for handling missing values, making it a practical choice for real-world data problems.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537573"/>
            <a:ext cx="6484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Advantages of XGBoost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261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1586" y="2967871"/>
            <a:ext cx="1526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29261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High Accuracy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406616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 consistently outperforms many other machine learning algorithms, including random forests and logistic regression.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261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5352" y="2967871"/>
            <a:ext cx="2016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926199"/>
            <a:ext cx="29909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Efficient and Scalable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40661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 is highly efficient and can handle large-scale data and complex models with ease.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2117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608" y="5253395"/>
            <a:ext cx="1887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2117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Robust to Outliers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69214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algorithm's built-in regularization methods make it less sensitive to outliers in the data.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2117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6065" y="5253395"/>
            <a:ext cx="2203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2117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Feature Importance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69214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 provides valuable insights into feature importance, helping with feature selection and model interpretability.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94592"/>
            <a:ext cx="59570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 Cases of XGBoost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633305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8630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Classification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343513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 is widely used for binary and multi-class classification tasks, such as credit card fraud detection and spam filtering.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633305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8630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Regression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343513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 is also effective for regression problems, including predicting sales, stock prices, and customer churn.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Ranking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 can be used for ranking tasks, such as optimizing search engine results or recommending products.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33513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Time Series Forecasting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XGBoost's ability to handle complex patterns makes it a strong choice for time series forecasting problems.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64472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Implementing XGBoost in Python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44310" y="2366724"/>
            <a:ext cx="44410" cy="5218152"/>
          </a:xfrm>
          <a:prstGeom prst="roundRect">
            <a:avLst>
              <a:gd name="adj" fmla="val 225151"/>
            </a:avLst>
          </a:prstGeom>
          <a:solidFill>
            <a:srgbClr val="E5BEB2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8443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5BEB2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6166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90077" y="2658308"/>
            <a:ext cx="1526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5888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 Preparation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069312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Load and preprocess the dataset, handling missing values and encoding categorical features.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65778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5BEB2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44300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65550" y="4471749"/>
            <a:ext cx="2016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4023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Model Training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882753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Import the XGBoost library and use the XGBClassifier or XGBRegressor to train the model, tuning hyperparameters as needed.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47122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5BEB2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62435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72098" y="6285190"/>
            <a:ext cx="1887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62157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Model Evaluation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696194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Evaluate the model's performance using metrics like accuracy, F1-score, or R-squared, and fine-tune the model if necessary.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749981"/>
            <a:ext cx="67717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Applications of XGBoost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888694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66629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Finance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146709"/>
            <a:ext cx="2388632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 is widely used in the finance industry for tasks like credit risk modeling, fraud detection, and stock market prediction.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2888694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66629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Healthcare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146709"/>
            <a:ext cx="238863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 is applied in healthcare for disease diagnosis, patient risk prediction, and drug discovery.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888694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66629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Marketing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146709"/>
            <a:ext cx="2388632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 is used in marketing for customer churn prediction, targeted advertising, and recommendation systems.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2888694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666292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Agriculture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146709"/>
            <a:ext cx="238875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XGBoost is employed in agriculture for crop yield prediction, pest and disease control, and precision farming.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087404"/>
            <a:ext cx="1177476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200" y="3195021"/>
            <a:ext cx="12312646" cy="15584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XGBoost is a versatile and powerful machine learning algorithm that has gained widespread adoption across various industries. Its ability to deliver high-accuracy results, handle complex data, and provide interpretable insights makes it a go-to choice for a wide range of supervised learning problems. As you continue to explore and apply XGBoost, remember its key strengths: regularization, parallel processing, missing value handling, and feature importance.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529</Words>
  <Application>Microsoft Office PowerPoint</Application>
  <PresentationFormat>Custom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Merriweather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Praveen Kumar</cp:lastModifiedBy>
  <cp:revision>3</cp:revision>
  <dcterms:created xsi:type="dcterms:W3CDTF">2024-06-04T08:11:17Z</dcterms:created>
  <dcterms:modified xsi:type="dcterms:W3CDTF">2024-06-19T15:11:20Z</dcterms:modified>
</cp:coreProperties>
</file>