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0E5E-D8E0-4078-93AC-C21AA1B5C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775" y="571685"/>
            <a:ext cx="8574622" cy="2616199"/>
          </a:xfrm>
        </p:spPr>
        <p:txBody>
          <a:bodyPr>
            <a:normAutofit/>
          </a:bodyPr>
          <a:lstStyle/>
          <a:p>
            <a:r>
              <a:rPr lang="en-US" sz="3300" u="sng" dirty="0"/>
              <a:t>DBA</a:t>
            </a:r>
            <a:r>
              <a:rPr lang="en-US" sz="3300" dirty="0"/>
              <a:t> </a:t>
            </a:r>
            <a:r>
              <a:rPr lang="en-US" sz="3300" u="sng" dirty="0"/>
              <a:t>Open</a:t>
            </a:r>
            <a:r>
              <a:rPr lang="en-US" sz="3300" dirty="0"/>
              <a:t> </a:t>
            </a:r>
            <a:r>
              <a:rPr lang="en-US" sz="3300" u="sng" dirty="0"/>
              <a:t>ended</a:t>
            </a:r>
            <a:r>
              <a:rPr lang="en-US" sz="3300" dirty="0"/>
              <a:t> </a:t>
            </a:r>
            <a:r>
              <a:rPr lang="en-US" sz="3300" u="sng" dirty="0"/>
              <a:t>experiment</a:t>
            </a:r>
            <a:r>
              <a:rPr lang="en-US" sz="3300" dirty="0"/>
              <a:t> </a:t>
            </a:r>
            <a:r>
              <a:rPr lang="en-US" sz="3300" u="sng" dirty="0"/>
              <a:t>Presentation</a:t>
            </a:r>
            <a:r>
              <a:rPr lang="en-US" sz="3300" dirty="0"/>
              <a:t> </a:t>
            </a:r>
            <a:r>
              <a:rPr lang="en-US" sz="3300" u="sng" dirty="0"/>
              <a:t>on</a:t>
            </a:r>
            <a:r>
              <a:rPr lang="en-US" sz="3300" dirty="0"/>
              <a:t> </a:t>
            </a:r>
            <a:r>
              <a:rPr lang="en-US" dirty="0"/>
              <a:t>P-four Logistics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823FF-89DB-492A-8269-8AF5F85D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142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r>
              <a:rPr lang="en-US" dirty="0"/>
              <a:t>Praveen Naik</a:t>
            </a:r>
          </a:p>
          <a:p>
            <a:r>
              <a:rPr lang="en-US" dirty="0"/>
              <a:t>Prasad Patil</a:t>
            </a:r>
          </a:p>
          <a:p>
            <a:r>
              <a:rPr lang="en-US" dirty="0"/>
              <a:t>Prajwal </a:t>
            </a:r>
            <a:r>
              <a:rPr lang="en-US" dirty="0" err="1"/>
              <a:t>Gouli</a:t>
            </a:r>
            <a:endParaRPr lang="en-US" dirty="0"/>
          </a:p>
          <a:p>
            <a:r>
              <a:rPr lang="en-US" dirty="0"/>
              <a:t>Prashant Roy</a:t>
            </a:r>
          </a:p>
        </p:txBody>
      </p:sp>
    </p:spTree>
    <p:extLst>
      <p:ext uri="{BB962C8B-B14F-4D97-AF65-F5344CB8AC3E}">
        <p14:creationId xmlns:p14="http://schemas.microsoft.com/office/powerpoint/2010/main" val="4371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2B02-A10C-4871-9898-47654A82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98" y="327992"/>
            <a:ext cx="10018713" cy="1752599"/>
          </a:xfrm>
        </p:spPr>
        <p:txBody>
          <a:bodyPr/>
          <a:lstStyle/>
          <a:p>
            <a:r>
              <a:rPr lang="en-US" dirty="0"/>
              <a:t> Problem Statement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2ED1-EDBD-4F56-BAFE-82D491FE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75791"/>
            <a:ext cx="10018713" cy="47542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project aims to design and Implement the database for  P-FOUR  Logistics to maintain the following activities. </a:t>
            </a:r>
          </a:p>
          <a:p>
            <a:r>
              <a:rPr lang="en-US" dirty="0"/>
              <a:t> The logistics company has multiple departments , each department is identified by a unique ID. </a:t>
            </a:r>
          </a:p>
          <a:p>
            <a:r>
              <a:rPr lang="en-US" dirty="0"/>
              <a:t> Logistics company also keeps every employees name, address, sex and salary. Every employee is uniquely identified by the unique employee ID. </a:t>
            </a:r>
          </a:p>
          <a:p>
            <a:r>
              <a:rPr lang="en-US" dirty="0"/>
              <a:t>The logistic company keeps name, contact number, address of every customer. Every customer is assigned with unique number. </a:t>
            </a:r>
          </a:p>
          <a:p>
            <a:r>
              <a:rPr lang="en-US" dirty="0"/>
              <a:t> Logistics company has many vehicles and each vehicle is identified by its unique Vehicle number.</a:t>
            </a:r>
          </a:p>
          <a:p>
            <a:r>
              <a:rPr lang="en-US" dirty="0"/>
              <a:t> Logistics company also keeps track of the order details of the customer , with each order having unique order ID. </a:t>
            </a:r>
          </a:p>
        </p:txBody>
      </p:sp>
    </p:spTree>
    <p:extLst>
      <p:ext uri="{BB962C8B-B14F-4D97-AF65-F5344CB8AC3E}">
        <p14:creationId xmlns:p14="http://schemas.microsoft.com/office/powerpoint/2010/main" val="380500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59F1-7888-4136-B9F1-E8385F66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45774"/>
            <a:ext cx="4611689" cy="1103243"/>
          </a:xfrm>
        </p:spPr>
        <p:txBody>
          <a:bodyPr/>
          <a:lstStyle/>
          <a:p>
            <a:r>
              <a:rPr lang="en-US" dirty="0"/>
              <a:t>ER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828D9-D4DB-4C93-A905-A1205513C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43" y="755374"/>
            <a:ext cx="11357113" cy="6009861"/>
          </a:xfrm>
        </p:spPr>
      </p:pic>
    </p:spTree>
    <p:extLst>
      <p:ext uri="{BB962C8B-B14F-4D97-AF65-F5344CB8AC3E}">
        <p14:creationId xmlns:p14="http://schemas.microsoft.com/office/powerpoint/2010/main" val="322418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A193-34F1-4C67-AADF-4B133BC5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034" y="0"/>
            <a:ext cx="4253880" cy="745435"/>
          </a:xfrm>
        </p:spPr>
        <p:txBody>
          <a:bodyPr/>
          <a:lstStyle/>
          <a:p>
            <a:r>
              <a:rPr lang="en-US" dirty="0"/>
              <a:t>Relation Schema: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80541-16E0-41EA-8B07-922C8AFFE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3" r="4654"/>
          <a:stretch/>
        </p:blipFill>
        <p:spPr>
          <a:xfrm>
            <a:off x="1444487" y="745435"/>
            <a:ext cx="10323443" cy="5885924"/>
          </a:xfrm>
        </p:spPr>
      </p:pic>
    </p:spTree>
    <p:extLst>
      <p:ext uri="{BB962C8B-B14F-4D97-AF65-F5344CB8AC3E}">
        <p14:creationId xmlns:p14="http://schemas.microsoft.com/office/powerpoint/2010/main" val="104013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C31E-D0C5-469B-81C7-FDBD66A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59" y="11597"/>
            <a:ext cx="4174367" cy="1302026"/>
          </a:xfrm>
        </p:spPr>
        <p:txBody>
          <a:bodyPr/>
          <a:lstStyle/>
          <a:p>
            <a:r>
              <a:rPr lang="en-US" dirty="0"/>
              <a:t>Table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ECE2-92EA-4D2A-B3E3-5868293D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059" y="1313623"/>
            <a:ext cx="2292558" cy="662609"/>
          </a:xfrm>
        </p:spPr>
        <p:txBody>
          <a:bodyPr>
            <a:normAutofit/>
          </a:bodyPr>
          <a:lstStyle/>
          <a:p>
            <a:r>
              <a:rPr lang="en-US" sz="2300" dirty="0"/>
              <a:t>Company</a:t>
            </a:r>
          </a:p>
          <a:p>
            <a:endParaRPr lang="en-US" dirty="0"/>
          </a:p>
        </p:txBody>
      </p:sp>
      <p:pic>
        <p:nvPicPr>
          <p:cNvPr id="5" name="Picture 4" descr="Command Prompt - sqlplus">
            <a:extLst>
              <a:ext uri="{FF2B5EF4-FFF2-40B4-BE49-F238E27FC236}">
                <a16:creationId xmlns:a16="http://schemas.microsoft.com/office/drawing/2014/main" id="{CACF46C0-4A9E-4CD7-AC29-96A2A511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" t="14954" r="34171" b="52077"/>
          <a:stretch/>
        </p:blipFill>
        <p:spPr>
          <a:xfrm>
            <a:off x="1630017" y="1810576"/>
            <a:ext cx="7057406" cy="18784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53A1E6-4BAB-4E15-8612-A583396839D3}"/>
              </a:ext>
            </a:extLst>
          </p:cNvPr>
          <p:cNvSpPr txBox="1">
            <a:spLocks/>
          </p:cNvSpPr>
          <p:nvPr/>
        </p:nvSpPr>
        <p:spPr>
          <a:xfrm>
            <a:off x="1312031" y="3887856"/>
            <a:ext cx="1921499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FCBC6-BAF9-4D1A-97AD-14711168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4" t="36854" r="40109" b="47824"/>
          <a:stretch/>
        </p:blipFill>
        <p:spPr>
          <a:xfrm>
            <a:off x="1630017" y="4457698"/>
            <a:ext cx="7057406" cy="18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BBC68-6A79-41E0-B8BC-6FD8323E89B0}"/>
              </a:ext>
            </a:extLst>
          </p:cNvPr>
          <p:cNvSpPr txBox="1">
            <a:spLocks/>
          </p:cNvSpPr>
          <p:nvPr/>
        </p:nvSpPr>
        <p:spPr>
          <a:xfrm>
            <a:off x="1431300" y="760342"/>
            <a:ext cx="1921499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Employee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BC436-AE4D-453D-8A83-DEC42D45E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9" t="55268" r="41522" b="16699"/>
          <a:stretch/>
        </p:blipFill>
        <p:spPr>
          <a:xfrm>
            <a:off x="1709594" y="1325218"/>
            <a:ext cx="7129609" cy="24041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B7718B-FF42-49B4-8769-E0F9CA317471}"/>
              </a:ext>
            </a:extLst>
          </p:cNvPr>
          <p:cNvSpPr txBox="1">
            <a:spLocks/>
          </p:cNvSpPr>
          <p:nvPr/>
        </p:nvSpPr>
        <p:spPr>
          <a:xfrm>
            <a:off x="1391542" y="3729415"/>
            <a:ext cx="1921499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DA2BE-C77E-4102-A13A-FA4534E3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0" t="59715" r="41522" b="16892"/>
          <a:stretch/>
        </p:blipFill>
        <p:spPr>
          <a:xfrm>
            <a:off x="1709594" y="4286593"/>
            <a:ext cx="7129609" cy="20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8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4D805-FE05-4907-93AE-078D059F7FFB}"/>
              </a:ext>
            </a:extLst>
          </p:cNvPr>
          <p:cNvSpPr txBox="1">
            <a:spLocks/>
          </p:cNvSpPr>
          <p:nvPr/>
        </p:nvSpPr>
        <p:spPr>
          <a:xfrm>
            <a:off x="1431300" y="520114"/>
            <a:ext cx="2133535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Order_details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947F34-EB1B-48A1-B555-0AA4E9F0841C}"/>
              </a:ext>
            </a:extLst>
          </p:cNvPr>
          <p:cNvSpPr txBox="1">
            <a:spLocks/>
          </p:cNvSpPr>
          <p:nvPr/>
        </p:nvSpPr>
        <p:spPr>
          <a:xfrm>
            <a:off x="1431300" y="3231048"/>
            <a:ext cx="1921499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FF140-8032-4AEC-85BC-59B4C284A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02" r="52935" b="38207"/>
          <a:stretch/>
        </p:blipFill>
        <p:spPr>
          <a:xfrm>
            <a:off x="1563822" y="3969138"/>
            <a:ext cx="8650547" cy="1972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5A5BE8-61F3-4611-9008-6814CD4CB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3340" r="53044" b="60584"/>
          <a:stretch/>
        </p:blipFill>
        <p:spPr>
          <a:xfrm>
            <a:off x="1563822" y="1101437"/>
            <a:ext cx="6820926" cy="21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D1C2B5-7BBE-4EA9-80A6-1C785F1ABA2F}"/>
              </a:ext>
            </a:extLst>
          </p:cNvPr>
          <p:cNvSpPr txBox="1">
            <a:spLocks/>
          </p:cNvSpPr>
          <p:nvPr/>
        </p:nvSpPr>
        <p:spPr>
          <a:xfrm>
            <a:off x="1431300" y="520114"/>
            <a:ext cx="2133535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Vehicles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6C3049-08E7-4D6D-8811-901B6F8B6DE2}"/>
              </a:ext>
            </a:extLst>
          </p:cNvPr>
          <p:cNvSpPr txBox="1">
            <a:spLocks/>
          </p:cNvSpPr>
          <p:nvPr/>
        </p:nvSpPr>
        <p:spPr>
          <a:xfrm>
            <a:off x="1431298" y="2437254"/>
            <a:ext cx="2133535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521D12-2A0F-4949-8828-FD7FA61ABC61}"/>
              </a:ext>
            </a:extLst>
          </p:cNvPr>
          <p:cNvSpPr txBox="1">
            <a:spLocks/>
          </p:cNvSpPr>
          <p:nvPr/>
        </p:nvSpPr>
        <p:spPr>
          <a:xfrm>
            <a:off x="1431299" y="4118113"/>
            <a:ext cx="2133535" cy="80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Consists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1B71D-24D4-452C-9D61-7B2DFDB27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62" r="53152" b="33131"/>
          <a:stretch/>
        </p:blipFill>
        <p:spPr>
          <a:xfrm>
            <a:off x="1630018" y="1123087"/>
            <a:ext cx="7354956" cy="126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4245F1-B300-4836-B9A6-D56F4EE6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9576" r="52935" b="20218"/>
          <a:stretch/>
        </p:blipFill>
        <p:spPr>
          <a:xfrm>
            <a:off x="1630018" y="3170052"/>
            <a:ext cx="7354956" cy="896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06CF40-C3E2-408C-8854-04EFC28D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48" r="54783" b="7563"/>
          <a:stretch/>
        </p:blipFill>
        <p:spPr>
          <a:xfrm>
            <a:off x="1630018" y="5019208"/>
            <a:ext cx="7354955" cy="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7E5C1D-26FF-44FC-B643-15199177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17" y="2766392"/>
            <a:ext cx="10018713" cy="1752599"/>
          </a:xfrm>
        </p:spPr>
        <p:txBody>
          <a:bodyPr>
            <a:normAutofit/>
          </a:bodyPr>
          <a:lstStyle/>
          <a:p>
            <a:r>
              <a:rPr lang="en-US" sz="7000" dirty="0">
                <a:latin typeface="Lucida Handwriting" panose="03010101010101010101" pitchFamily="66" charset="0"/>
              </a:rPr>
              <a:t>THANK YOU….!!!!</a:t>
            </a:r>
          </a:p>
        </p:txBody>
      </p:sp>
    </p:spTree>
    <p:extLst>
      <p:ext uri="{BB962C8B-B14F-4D97-AF65-F5344CB8AC3E}">
        <p14:creationId xmlns:p14="http://schemas.microsoft.com/office/powerpoint/2010/main" val="342816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168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Lucida Handwriting</vt:lpstr>
      <vt:lpstr>Parallax</vt:lpstr>
      <vt:lpstr>DBA Open ended experiment Presentation on P-four Logistics </vt:lpstr>
      <vt:lpstr> Problem Statement  :</vt:lpstr>
      <vt:lpstr>ER Diagram:</vt:lpstr>
      <vt:lpstr>Relation Schema:</vt:lpstr>
      <vt:lpstr>Table Description:</vt:lpstr>
      <vt:lpstr>PowerPoint Presentation</vt:lpstr>
      <vt:lpstr>PowerPoint Presentation</vt:lpstr>
      <vt:lpstr>PowerPoint Presentation</vt:lpstr>
      <vt:lpstr>THANK YOU….!!!!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Open ended experiment Presentation on P-four Logistics</dc:title>
  <dc:creator>acer</dc:creator>
  <cp:lastModifiedBy>acer</cp:lastModifiedBy>
  <cp:revision>4</cp:revision>
  <dcterms:created xsi:type="dcterms:W3CDTF">2020-05-08T13:35:52Z</dcterms:created>
  <dcterms:modified xsi:type="dcterms:W3CDTF">2020-05-08T14:20:18Z</dcterms:modified>
</cp:coreProperties>
</file>