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8f543bb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8f543bb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8f543bb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8f543bb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14946e72_0_2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314946e72_0_2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3bc454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3bc454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5b64c4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5b64c4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863946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863946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2728d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2728d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2728d3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2728d3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8f543bb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8f543bb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f543b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f543b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ntellectweb.liveblog365.com/intell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Web Presence Project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Crafting &amp; Compelling Website Analysis,Audit and Recommendation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Praveen Raj.G | Batch Code:MBT 12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13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has successfully demonstrated the essential aspects of digital marketing and website design, focusing on creating a compelling and user-friendly online presence for Intellect design.</a:t>
            </a:r>
            <a:b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understanding the fundamentals of digital marketing, identifying key design principles, and applying best practices.</a:t>
            </a:r>
            <a:b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crafted a landing page that effectively showcases Intellect design arena limited, aiming to generate leads and enhance brand awareness. </a:t>
            </a:r>
            <a:b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actionable insights and design recommendations provided will contribute to the continuous improvement and optimization of Intellect design arena limited.</a:t>
            </a:r>
            <a:endParaRPr sz="1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1: Company Selection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0"/>
              <a:buFont typeface="Arial"/>
              <a:buChar char="➢"/>
            </a:pPr>
            <a:r>
              <a:rPr lang="en" sz="1560">
                <a:latin typeface="Arial"/>
                <a:ea typeface="Arial"/>
                <a:cs typeface="Arial"/>
                <a:sym typeface="Arial"/>
              </a:rPr>
              <a:t>I selected the company “</a:t>
            </a:r>
            <a:r>
              <a:rPr b="1" lang="en" sz="1560">
                <a:latin typeface="Arial"/>
                <a:ea typeface="Arial"/>
                <a:cs typeface="Arial"/>
                <a:sym typeface="Arial"/>
              </a:rPr>
              <a:t>Intellect Design Arena Limited</a:t>
            </a:r>
            <a:r>
              <a:rPr lang="en" sz="1560">
                <a:latin typeface="Arial"/>
                <a:ea typeface="Arial"/>
                <a:cs typeface="Arial"/>
                <a:sym typeface="Arial"/>
              </a:rPr>
              <a:t>” for this Web Presence Project.</a:t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>
                <a:latin typeface="Arial"/>
                <a:ea typeface="Arial"/>
                <a:cs typeface="Arial"/>
                <a:sym typeface="Arial"/>
              </a:rPr>
              <a:t>About Intellect Design:</a:t>
            </a:r>
            <a:endParaRPr b="1" sz="1560">
              <a:latin typeface="Arial"/>
              <a:ea typeface="Arial"/>
              <a:cs typeface="Arial"/>
              <a:sym typeface="Arial"/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Font typeface="Arial"/>
              <a:buChar char="➢"/>
            </a:pPr>
            <a:r>
              <a:rPr lang="en" sz="1560">
                <a:latin typeface="Arial"/>
                <a:ea typeface="Arial"/>
                <a:cs typeface="Arial"/>
                <a:sym typeface="Arial"/>
              </a:rPr>
              <a:t>Intellect Design is a global Leader in Financial Technology for Banking,Insurance and other Financial Services.With a rich suite of product across organisation</a:t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Font typeface="Arial"/>
              <a:buChar char="➢"/>
            </a:pPr>
            <a:r>
              <a:rPr lang="en" sz="1560">
                <a:latin typeface="Arial"/>
                <a:ea typeface="Arial"/>
                <a:cs typeface="Arial"/>
                <a:sym typeface="Arial"/>
              </a:rPr>
              <a:t>They are an authority on vertical and integrated product that enables institutions to meet their ambition to be the principal service provider to their customer</a:t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5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2: Product and Service Descriptions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Intellect Design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products are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Corporate Banking,Consumer Banking,AI Products and Digital Technology for Commerce.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Corporate Banking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iGTB creates financial technologies that help banks lead businesses onto the path of growth and success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Consumer Banking: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iGCB, part of Intellect, offers a complete banking solution for retail and corporate sectors, covering Core Banking, Lending, Cards, Wealth Management, and Central Banking.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AI Products: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Intellect provides a range of modern AI products and data insights gathered from thousands of sources. This helps industries strategically address their biggest challenges.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3 - Website Platform Identification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Platform: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The website is developed on Wordpress,identified using BuiltWith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4 - Responsive Design Testing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Google Mobile-Friendly Test, GTmetrix.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Major issues found while website loading in mobile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Page: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Responsive but optimization required loading time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Us Page: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 of page is average on mobile,it can be improve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Page: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Responsive with good interaction.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 Page: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elements have associated label.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5 - Website Mistake Identification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Suggestions to Intellect Design Website:</a:t>
            </a:r>
            <a:endParaRPr b="1"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use of heavy images to improve load time.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Eliminate render blocking resources.</a:t>
            </a:r>
            <a:endParaRPr sz="1750">
              <a:solidFill>
                <a:srgbClr val="212121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the website for better mobile performance.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enormous network payloads.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and foreground colors do not have a sufficient contrast ratio.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6 - Website Best Practices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Prioritize reducing javascript,reducing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web fonts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Image optimization to ensure a lightweight and streamlined website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mobile first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strategies.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a content delivery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improve global load times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Incorporate feedback tools such as surveys or chatbots to gauge user satisfaction and needs.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Regularly test different elements to optimize performance.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7 - Landing Page 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 generation for Intellect Design.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Features: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compelling hero section with a clear value proposition.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proof through client testimonials.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form for easy lead capture.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overview of AI benefits.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7 - Landing Page 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Kindly find Link for Intellect design Landing page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http://intellectweb.liveblog365.com/intellect/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