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61538-67E1-4A89-BF3E-101702E406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BA5C91-DF7F-448B-B5BD-BE773F543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84692-AED7-4FBF-904C-A1C0AD8EC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9CA90-A6DF-4B90-98BD-773F2137FB59}" type="datetimeFigureOut">
              <a:rPr lang="en-IN" smtClean="0"/>
              <a:t>11/05/23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1B787-8BCD-4757-9F1A-03EC65F7B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6F139-82CD-4C74-A62C-5CF7C489C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9479-EA9E-447A-8EED-39B879A39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557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4650B-5C3E-470B-BBFE-B8EA6FE25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2BE15F-C133-478D-A7EA-9347F8198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8A2B5-6BD0-4842-B057-2DA791AF5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9CA90-A6DF-4B90-98BD-773F2137FB59}" type="datetimeFigureOut">
              <a:rPr lang="en-IN" smtClean="0"/>
              <a:t>11/05/23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9F4EE-4CFC-40B6-A968-D08A2304D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AB235-09C3-4275-9857-5EC111C8C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9479-EA9E-447A-8EED-39B879A39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077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0382E4-7A8F-47A8-98E0-FA1D4C5492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F3A9C0-1E4C-4FD7-85AF-AB2A44D08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958D1-FAEB-446D-A1B6-A3A394882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9CA90-A6DF-4B90-98BD-773F2137FB59}" type="datetimeFigureOut">
              <a:rPr lang="en-IN" smtClean="0"/>
              <a:t>11/05/23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52C9E-46EB-46F4-96D2-77317C0DE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E3203-5688-4D77-8955-DD3279266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9479-EA9E-447A-8EED-39B879A39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135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5806D-9596-471F-AEFA-340DB5A90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16E16-AE59-4A32-926E-5E7C7368B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F5C7A-9AA4-489D-A876-21396A4B9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9CA90-A6DF-4B90-98BD-773F2137FB59}" type="datetimeFigureOut">
              <a:rPr lang="en-IN" smtClean="0"/>
              <a:t>11/05/23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FF9DB-62D5-4941-9A4C-69CB26F08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6A34B-7746-419B-BB4E-FD5855056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9479-EA9E-447A-8EED-39B879A39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247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AE2BA-9847-4585-9EFE-1DDB75D48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E6B47-AF67-44C7-98EB-AC05608EC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30756-1A46-4BE8-8553-8DEE5B350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9CA90-A6DF-4B90-98BD-773F2137FB59}" type="datetimeFigureOut">
              <a:rPr lang="en-IN" smtClean="0"/>
              <a:t>11/05/23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A1CB6-0AD6-480C-9312-8BE3E0828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64712-D616-4E25-B641-3348C4B4F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9479-EA9E-447A-8EED-39B879A39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90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E19D9-2EBE-46EB-8F69-DB3B42B0D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E617C-474E-4095-8724-825B5816E5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B52CAD-19B2-49EA-B9C9-225C2DD94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4D895-08B0-409C-80F8-38F3A71E9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9CA90-A6DF-4B90-98BD-773F2137FB59}" type="datetimeFigureOut">
              <a:rPr lang="en-IN" smtClean="0"/>
              <a:t>11/05/23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68DF3E-F7E4-4DD8-BD66-ECEA96EF2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8AC4F4-A776-4247-B652-66877FB8C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9479-EA9E-447A-8EED-39B879A39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429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98893-DD46-4ACB-B955-7FE9F7950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0B630-0554-480E-B90C-BC9584F6F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71C277-53AF-4C94-A290-11E4EE84C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6FBBA1-E966-448D-9CD4-2B44BA730E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CD2AF4-4598-4A01-9420-D530D62A4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560B71-0292-4D8D-9FA6-E74A34702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9CA90-A6DF-4B90-98BD-773F2137FB59}" type="datetimeFigureOut">
              <a:rPr lang="en-IN" smtClean="0"/>
              <a:t>11/05/23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81D9EC-0C4D-4DE8-88A6-681206D70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FDD53F-1AEF-48E7-B393-2DD5B58EA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9479-EA9E-447A-8EED-39B879A39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903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9BAFF-C6BD-4DD5-9F1A-2E39A2CFC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96A3B4-52A1-40B0-A744-A65C27070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9CA90-A6DF-4B90-98BD-773F2137FB59}" type="datetimeFigureOut">
              <a:rPr lang="en-IN" smtClean="0"/>
              <a:t>11/05/23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64D3AA-9199-400E-A989-3B3FE5C6D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122E7-9E89-4309-92B0-C9BD0AF8C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9479-EA9E-447A-8EED-39B879A39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2651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7E7AC1-FA89-47AB-AC99-0156ABB60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9CA90-A6DF-4B90-98BD-773F2137FB59}" type="datetimeFigureOut">
              <a:rPr lang="en-IN" smtClean="0"/>
              <a:t>11/05/23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008DCC-BF47-4CA2-9378-A5D51247A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12133-240F-45AD-8B60-E0F1F49D7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9479-EA9E-447A-8EED-39B879A39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379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AE829-CC91-4B91-B976-69C6989AA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94FAE-5069-47D4-8EA3-8BFB3EDC3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B56534-48C0-4E3D-959E-1BA6A1F9F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1287EE-5FA6-499F-806B-60CF457E0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9CA90-A6DF-4B90-98BD-773F2137FB59}" type="datetimeFigureOut">
              <a:rPr lang="en-IN" smtClean="0"/>
              <a:t>11/05/23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00161D-A3FD-445A-88C1-E7BAF4F92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280DE4-6BD5-420D-8093-0DCB48A86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9479-EA9E-447A-8EED-39B879A39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525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A0CC1-D831-4DFA-94C6-FE2D37121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7801A2-F011-49DB-A797-3367C61F0E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FCCA07-C5C6-4390-AB9C-D915E470E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E0B60-3693-4DF5-AD57-3C9FCA5AA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9CA90-A6DF-4B90-98BD-773F2137FB59}" type="datetimeFigureOut">
              <a:rPr lang="en-IN" smtClean="0"/>
              <a:t>11/05/23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B769E8-DBBC-4970-8531-DCB9B2AC1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58B5F9-C131-4594-A3EC-C8CA8FEEF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9479-EA9E-447A-8EED-39B879A39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486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792A38-3D3D-40F4-B4EC-863E3D9BE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63DA1-D172-423C-8788-6A4AEF11B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4CBE0-7AE1-4C1F-AC1E-DDE2752F7E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9CA90-A6DF-4B90-98BD-773F2137FB59}" type="datetimeFigureOut">
              <a:rPr lang="en-IN" smtClean="0"/>
              <a:t>11/05/23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B6AFC-7CC8-40A9-B94C-C3869705E6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9F1AA-50EF-4DF3-8755-2EB6105D19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B9479-EA9E-447A-8EED-39B879A39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5159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raveenramesh0508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F30D8-65F6-4470-8F77-B1A7263D0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8708" y="941032"/>
            <a:ext cx="8974584" cy="43944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IN" dirty="0"/>
              <a:t>PRAVEEN RAMESH</a:t>
            </a:r>
          </a:p>
          <a:p>
            <a:pPr marL="0" indent="0" algn="ctr">
              <a:buNone/>
            </a:pPr>
            <a:r>
              <a:rPr lang="en-IN" dirty="0"/>
              <a:t>DATA SCIENTIST</a:t>
            </a:r>
          </a:p>
          <a:p>
            <a:pPr marL="0" indent="0" algn="ctr">
              <a:buNone/>
            </a:pPr>
            <a:r>
              <a:rPr lang="en-IN" dirty="0">
                <a:hlinkClick r:id="rId2"/>
              </a:rPr>
              <a:t>praveenramesh0508@gmail.com</a:t>
            </a:r>
            <a:endParaRPr lang="en-IN" dirty="0"/>
          </a:p>
          <a:p>
            <a:pPr marL="0" indent="0" algn="ctr">
              <a:buNone/>
            </a:pPr>
            <a:r>
              <a:rPr lang="en-IN" dirty="0"/>
              <a:t>CASE STUDY 3: PIZZA STORE PERFORMANCE</a:t>
            </a:r>
          </a:p>
        </p:txBody>
      </p:sp>
    </p:spTree>
    <p:extLst>
      <p:ext uri="{BB962C8B-B14F-4D97-AF65-F5344CB8AC3E}">
        <p14:creationId xmlns:p14="http://schemas.microsoft.com/office/powerpoint/2010/main" val="554682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06CDD-7460-4B99-9C98-52C8AB277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0932" y="80542"/>
            <a:ext cx="9629312" cy="505384"/>
          </a:xfrm>
        </p:spPr>
        <p:txBody>
          <a:bodyPr>
            <a:normAutofit fontScale="90000"/>
          </a:bodyPr>
          <a:lstStyle/>
          <a:p>
            <a:r>
              <a:rPr lang="en-IN" sz="3200" b="1" dirty="0">
                <a:latin typeface="+mn-lt"/>
              </a:rPr>
              <a:t>PIZZA STORE PERFORMANCE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CBD5ED-ECE3-4764-9FF1-21042325DF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186" y="585926"/>
            <a:ext cx="11645307" cy="6191532"/>
          </a:xfrm>
        </p:spPr>
        <p:txBody>
          <a:bodyPr>
            <a:noAutofit/>
          </a:bodyPr>
          <a:lstStyle/>
          <a:p>
            <a:pPr algn="l"/>
            <a:endParaRPr lang="en-IN" sz="1500" b="1" dirty="0"/>
          </a:p>
          <a:p>
            <a:pPr algn="l"/>
            <a:r>
              <a:rPr lang="en-IN" sz="1500" b="1" dirty="0"/>
              <a:t>The details that were shared to the owner were: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500" dirty="0"/>
              <a:t>The average of profit percentage , gross profit and the sales volume amount during the last month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500" dirty="0"/>
              <a:t>The change in the profit percentage between the last month and the previous month.(MoM profit%)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500" dirty="0"/>
              <a:t>The performance of each channel (online, tele and direct sales) was shared which includes the volume in each channel and the sales percentage in each channel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500" dirty="0"/>
              <a:t>Customers ratings was also be shared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500" dirty="0"/>
              <a:t>The sales volume was higher via online as compared to direct and tele sales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500" dirty="0"/>
              <a:t>The lowest sales volume was observed in the tele channel</a:t>
            </a:r>
          </a:p>
          <a:p>
            <a:pPr algn="l"/>
            <a:r>
              <a:rPr lang="en-IN" sz="1500" b="1" dirty="0"/>
              <a:t>KPI for last month sales:</a:t>
            </a:r>
            <a:r>
              <a:rPr lang="en-IN" sz="1500" dirty="0"/>
              <a:t> (Please refer the dashboard)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500" dirty="0"/>
              <a:t>Average daily profit percentage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500" dirty="0"/>
              <a:t>Average daily gross profit amount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500" dirty="0"/>
              <a:t>Average daily pizzas sold (sales volume)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500" dirty="0"/>
              <a:t>Average daily COGS amount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500" dirty="0"/>
              <a:t>Change in profit percentage (MoM change 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500" dirty="0"/>
              <a:t>Average online sales percentage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500" dirty="0"/>
              <a:t>Average direct sales percentage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500" dirty="0"/>
              <a:t>Average food waste percentage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1500" dirty="0"/>
          </a:p>
          <a:p>
            <a:pPr algn="l"/>
            <a:endParaRPr lang="en-IN" sz="1500" dirty="0"/>
          </a:p>
          <a:p>
            <a:pPr algn="l"/>
            <a:endParaRPr lang="en-IN" sz="1500" dirty="0"/>
          </a:p>
          <a:p>
            <a:pPr algn="l"/>
            <a:endParaRPr lang="en-IN" sz="1500" dirty="0"/>
          </a:p>
          <a:p>
            <a:pPr algn="l"/>
            <a:endParaRPr lang="en-IN" sz="1500" dirty="0"/>
          </a:p>
          <a:p>
            <a:pPr algn="l"/>
            <a:endParaRPr lang="en-IN" sz="1500" dirty="0"/>
          </a:p>
          <a:p>
            <a:pPr algn="l"/>
            <a:endParaRPr lang="en-IN" sz="1500" dirty="0"/>
          </a:p>
          <a:p>
            <a:pPr algn="l"/>
            <a:endParaRPr lang="en-IN" sz="1500" dirty="0"/>
          </a:p>
          <a:p>
            <a:pPr algn="l"/>
            <a:endParaRPr lang="en-IN" sz="1500" dirty="0"/>
          </a:p>
          <a:p>
            <a:pPr algn="l"/>
            <a:endParaRPr lang="en-IN" sz="1500" b="1" dirty="0">
              <a:solidFill>
                <a:srgbClr val="FF0000"/>
              </a:solidFill>
            </a:endParaRPr>
          </a:p>
          <a:p>
            <a:pPr algn="l"/>
            <a:endParaRPr lang="en-IN" sz="1500" dirty="0"/>
          </a:p>
          <a:p>
            <a:endParaRPr lang="en-IN" sz="1500" dirty="0"/>
          </a:p>
          <a:p>
            <a:r>
              <a:rPr lang="en-IN" sz="1500" dirty="0"/>
              <a:t>	</a:t>
            </a:r>
          </a:p>
          <a:p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1202833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Graphical user interface, application, Excel&#10;&#10;Description automatically generated">
            <a:extLst>
              <a:ext uri="{FF2B5EF4-FFF2-40B4-BE49-F238E27FC236}">
                <a16:creationId xmlns:a16="http://schemas.microsoft.com/office/drawing/2014/main" id="{6CFFB4E2-5C9B-476C-A904-A070708D5A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09" y="48827"/>
            <a:ext cx="11958221" cy="674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755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177</Words>
  <Application>Microsoft Macintosh PowerPoint</Application>
  <PresentationFormat>Widescreen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PIZZA STORE PERFORMANCE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PIZZA SHOP PERFORMANCE</dc:title>
  <dc:creator>Praveen R</dc:creator>
  <cp:lastModifiedBy>Praveen Ramesh</cp:lastModifiedBy>
  <cp:revision>36</cp:revision>
  <dcterms:created xsi:type="dcterms:W3CDTF">2021-05-27T11:59:18Z</dcterms:created>
  <dcterms:modified xsi:type="dcterms:W3CDTF">2023-05-11T17:12:26Z</dcterms:modified>
</cp:coreProperties>
</file>