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Open Sans SemiBold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2E693-0793-4896-B821-0ECEECFA60C1}">
  <a:tblStyle styleId="{39E2E693-0793-4896-B821-0ECEECFA60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ce28d7f4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a7ce28d7f4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ce28d7f4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a7ce28d7f4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ce28d7f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a7ce28d7f4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1a7ce28d7f4_2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ce28d7f4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a7ce28d7f4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a7ce28d7f4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481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solidFill>
                  <a:srgbClr val="1C4587"/>
                </a:solidFill>
              </a:rPr>
              <a:t>Praveen Ramesh</a:t>
            </a:r>
            <a:endParaRPr dirty="0">
              <a:solidFill>
                <a:srgbClr val="1C4587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277950" y="2533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rgbClr val="1C4587"/>
                </a:solidFill>
              </a:rPr>
              <a:t>Working with stakeholders to use data for decision making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1950" y="0"/>
            <a:ext cx="73436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228200" y="375600"/>
            <a:ext cx="1456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Project 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ctrTitle"/>
          </p:nvPr>
        </p:nvSpPr>
        <p:spPr>
          <a:xfrm>
            <a:off x="400000" y="287300"/>
            <a:ext cx="78267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 b="1">
              <a:solidFill>
                <a:srgbClr val="1C458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solidFill>
                  <a:srgbClr val="1C4587"/>
                </a:solidFill>
              </a:rPr>
              <a:t>PROJECT II - Reddit Engagement Analysis</a:t>
            </a:r>
            <a:endParaRPr sz="2500" b="1">
              <a:solidFill>
                <a:srgbClr val="1C4587"/>
              </a:solidFill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477000" y="947925"/>
            <a:ext cx="8190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Had access to two new Reddit feeds, extracted interesting engagement thresholds and analysed to determine the overall value of the posts</a:t>
            </a:r>
            <a:endParaRPr sz="11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14" name="Google Shape;114;p27" descr="Can someone give me a round cutout of the reddit logo here with transparent  background. I tried all i can buy there&amp;#39;s always some kind of black  background generated. : r/cutou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8" y="2779528"/>
            <a:ext cx="608413" cy="6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 rot="-5400000">
            <a:off x="1339748" y="2427317"/>
            <a:ext cx="1592832" cy="1312856"/>
          </a:xfrm>
          <a:custGeom>
            <a:avLst/>
            <a:gdLst/>
            <a:ahLst/>
            <a:cxnLst/>
            <a:rect l="l" t="t" r="r" b="b"/>
            <a:pathLst>
              <a:path w="962" h="787" extrusionOk="0">
                <a:moveTo>
                  <a:pt x="0" y="0"/>
                </a:moveTo>
                <a:lnTo>
                  <a:pt x="401" y="405"/>
                </a:lnTo>
                <a:lnTo>
                  <a:pt x="418" y="745"/>
                </a:lnTo>
                <a:lnTo>
                  <a:pt x="419" y="754"/>
                </a:lnTo>
                <a:lnTo>
                  <a:pt x="422" y="761"/>
                </a:lnTo>
                <a:lnTo>
                  <a:pt x="425" y="765"/>
                </a:lnTo>
                <a:lnTo>
                  <a:pt x="430" y="769"/>
                </a:lnTo>
                <a:lnTo>
                  <a:pt x="436" y="774"/>
                </a:lnTo>
                <a:lnTo>
                  <a:pt x="442" y="777"/>
                </a:lnTo>
                <a:lnTo>
                  <a:pt x="451" y="781"/>
                </a:lnTo>
                <a:lnTo>
                  <a:pt x="461" y="784"/>
                </a:lnTo>
                <a:lnTo>
                  <a:pt x="473" y="785"/>
                </a:lnTo>
                <a:lnTo>
                  <a:pt x="481" y="786"/>
                </a:lnTo>
                <a:lnTo>
                  <a:pt x="488" y="786"/>
                </a:lnTo>
                <a:lnTo>
                  <a:pt x="496" y="785"/>
                </a:lnTo>
                <a:lnTo>
                  <a:pt x="504" y="784"/>
                </a:lnTo>
                <a:lnTo>
                  <a:pt x="512" y="780"/>
                </a:lnTo>
                <a:lnTo>
                  <a:pt x="521" y="777"/>
                </a:lnTo>
                <a:lnTo>
                  <a:pt x="527" y="774"/>
                </a:lnTo>
                <a:lnTo>
                  <a:pt x="533" y="768"/>
                </a:lnTo>
                <a:lnTo>
                  <a:pt x="538" y="763"/>
                </a:lnTo>
                <a:lnTo>
                  <a:pt x="542" y="755"/>
                </a:lnTo>
                <a:lnTo>
                  <a:pt x="543" y="747"/>
                </a:lnTo>
                <a:lnTo>
                  <a:pt x="569" y="398"/>
                </a:lnTo>
                <a:lnTo>
                  <a:pt x="961" y="0"/>
                </a:lnTo>
                <a:lnTo>
                  <a:pt x="0" y="0"/>
                </a:lnTo>
              </a:path>
            </a:pathLst>
          </a:custGeom>
          <a:solidFill>
            <a:srgbClr val="1C4587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7"/>
          <p:cNvGraphicFramePr/>
          <p:nvPr/>
        </p:nvGraphicFramePr>
        <p:xfrm>
          <a:off x="3292444" y="2287313"/>
          <a:ext cx="2672125" cy="870655"/>
        </p:xfrm>
        <a:graphic>
          <a:graphicData uri="http://schemas.openxmlformats.org/drawingml/2006/table">
            <a:tbl>
              <a:tblPr>
                <a:noFill/>
                <a:tableStyleId>{39E2E693-0793-4896-B821-0ECEECFA60C1}</a:tableStyleId>
              </a:tblPr>
              <a:tblGrid>
                <a:gridCol w="267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Reddit Engagement Score Feed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An hourly score update for every Reddit post over a 7-day span</a:t>
                      </a: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Google Shape;117;p27"/>
          <p:cNvGraphicFramePr/>
          <p:nvPr/>
        </p:nvGraphicFramePr>
        <p:xfrm>
          <a:off x="3292444" y="3258863"/>
          <a:ext cx="2672125" cy="870655"/>
        </p:xfrm>
        <a:graphic>
          <a:graphicData uri="http://schemas.openxmlformats.org/drawingml/2006/table">
            <a:tbl>
              <a:tblPr>
                <a:noFill/>
                <a:tableStyleId>{39E2E693-0793-4896-B821-0ECEECFA60C1}</a:tableStyleId>
              </a:tblPr>
              <a:tblGrid>
                <a:gridCol w="267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Reddit Popular Feed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Curated feed by Reddit to highlight popular posts — mirror of r/popular</a:t>
                      </a: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Google Shape;118;p27"/>
          <p:cNvSpPr/>
          <p:nvPr/>
        </p:nvSpPr>
        <p:spPr>
          <a:xfrm>
            <a:off x="2889975" y="2559084"/>
            <a:ext cx="345300" cy="312000"/>
          </a:xfrm>
          <a:prstGeom prst="star8">
            <a:avLst>
              <a:gd name="adj" fmla="val 37500"/>
            </a:avLst>
          </a:prstGeom>
          <a:solidFill>
            <a:srgbClr val="FF7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2889975" y="3530634"/>
            <a:ext cx="345300" cy="312000"/>
          </a:xfrm>
          <a:prstGeom prst="star8">
            <a:avLst>
              <a:gd name="adj" fmla="val 37500"/>
            </a:avLst>
          </a:prstGeom>
          <a:solidFill>
            <a:srgbClr val="FF7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6277313" y="2155397"/>
            <a:ext cx="2238000" cy="366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 correlation between score count and post quality?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6277313" y="2643722"/>
            <a:ext cx="2238000" cy="366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each subreddit have a unique interesting score?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6277313" y="3132056"/>
            <a:ext cx="2238000" cy="366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overall value of the popular feed?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6277325" y="3620373"/>
            <a:ext cx="2238000" cy="51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often are Corporate companies mentioned in the popular feed?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3261403" y="1759650"/>
            <a:ext cx="273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</a:t>
            </a:r>
            <a:r>
              <a:rPr lang="en" sz="11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1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Analyzed</a:t>
            </a:r>
            <a:endParaRPr sz="1100" b="0" i="0" u="none" strike="noStrike" cap="none">
              <a:solidFill>
                <a:srgbClr val="1C458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25" name="Google Shape;125;p27"/>
          <p:cNvCxnSpPr/>
          <p:nvPr/>
        </p:nvCxnSpPr>
        <p:spPr>
          <a:xfrm>
            <a:off x="4082316" y="2059800"/>
            <a:ext cx="1092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27"/>
          <p:cNvSpPr txBox="1"/>
          <p:nvPr/>
        </p:nvSpPr>
        <p:spPr>
          <a:xfrm>
            <a:off x="6288150" y="1759650"/>
            <a:ext cx="22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Questions Addressed</a:t>
            </a:r>
            <a:endParaRPr sz="1100" b="0" i="0" u="none" strike="noStrike" cap="none">
              <a:solidFill>
                <a:srgbClr val="1C458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27" name="Google Shape;127;p27"/>
          <p:cNvCxnSpPr/>
          <p:nvPr/>
        </p:nvCxnSpPr>
        <p:spPr>
          <a:xfrm>
            <a:off x="6960107" y="2059800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3733584" y="4025794"/>
            <a:ext cx="2431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Viral video showing Walmart driver stealing child’s Christmas gift</a:t>
            </a:r>
            <a:endParaRPr sz="900" b="0" i="0" u="none" strike="noStrike" cap="none">
              <a:solidFill>
                <a:srgbClr val="1C458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4" name="Google Shape;134;p28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1C4587"/>
                </a:solidFill>
              </a:rPr>
              <a:t>Sample High Score Valuable Posts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662738" y="940538"/>
            <a:ext cx="7818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Highly engaged Reddit posts give clients a window into high-exposure conversations surrounding their brands — </a:t>
            </a:r>
            <a:r>
              <a:rPr lang="en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including boycotts, potential negative employee conduct and other unexpected moments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313" y="1742325"/>
            <a:ext cx="2896800" cy="196655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269" y="1742316"/>
            <a:ext cx="2421375" cy="220914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9800" y="1590694"/>
            <a:ext cx="2166975" cy="251238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39" name="Google Shape;139;p28"/>
          <p:cNvSpPr txBox="1"/>
          <p:nvPr/>
        </p:nvSpPr>
        <p:spPr>
          <a:xfrm>
            <a:off x="708638" y="3798675"/>
            <a:ext cx="293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Viral post calling for boycott of Kellogg’s products amid public labor dispute</a:t>
            </a:r>
            <a:endParaRPr sz="900" b="0" i="0" u="none" strike="noStrike" cap="none">
              <a:solidFill>
                <a:srgbClr val="1C458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259799" y="4171556"/>
            <a:ext cx="216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1C458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Viral photo highlighting six-hour long lines at Subway store opening in Indonesia</a:t>
            </a:r>
            <a:endParaRPr sz="900" b="0" i="0" u="none" strike="noStrike" cap="none">
              <a:solidFill>
                <a:srgbClr val="1C458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Open Sans SemiBold</vt:lpstr>
      <vt:lpstr>Open Sans</vt:lpstr>
      <vt:lpstr>Simple Light</vt:lpstr>
      <vt:lpstr>Simple Light</vt:lpstr>
      <vt:lpstr>Praveen Ramesh</vt:lpstr>
      <vt:lpstr>PowerPoint Presentation</vt:lpstr>
      <vt:lpstr> PROJECT II - Reddit Engagement Analysis</vt:lpstr>
      <vt:lpstr>Sample High Score Valuable Posts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Praveen Ramesh</dc:title>
  <cp:lastModifiedBy>Praveen Ramesh</cp:lastModifiedBy>
  <cp:revision>1</cp:revision>
  <dcterms:modified xsi:type="dcterms:W3CDTF">2023-05-11T18:09:33Z</dcterms:modified>
</cp:coreProperties>
</file>