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YAMINIPRIYA%20J%20EMPLOYEE%20EXCEL%20DATA.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048-B249-AA9C-7746461414DB}"/>
            </c:ext>
          </c:extLst>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C048-B249-AA9C-7746461414DB}"/>
            </c:ext>
          </c:extLst>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C048-B249-AA9C-7746461414DB}"/>
            </c:ext>
          </c:extLst>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C048-B249-AA9C-7746461414DB}"/>
            </c:ext>
          </c:extLst>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32298" y="2690483"/>
            <a:ext cx="6090046" cy="2308324"/>
          </a:xfrm>
          <a:prstGeom prst="rect">
            <a:avLst/>
          </a:prstGeom>
          <a:noFill/>
        </p:spPr>
        <p:txBody>
          <a:bodyPr wrap="square" rtlCol="0">
            <a:spAutoFit/>
          </a:bodyPr>
          <a:lstStyle/>
          <a:p>
            <a:r>
              <a:rPr lang="en-US" sz="2400" dirty="0"/>
              <a:t>STUDENT NAME:</a:t>
            </a:r>
            <a:r>
              <a:rPr lang="en-IN" sz="2400" dirty="0"/>
              <a:t> PRAVEEN S</a:t>
            </a:r>
            <a:endParaRPr lang="en-US" sz="2400" dirty="0"/>
          </a:p>
          <a:p>
            <a:r>
              <a:rPr lang="en-US" sz="2400" dirty="0"/>
              <a:t>REGISTER NO:  1222015</a:t>
            </a:r>
            <a:r>
              <a:rPr lang="en-IN" sz="2400" dirty="0"/>
              <a:t>39</a:t>
            </a:r>
            <a:endParaRPr lang="en-US" sz="2400" dirty="0"/>
          </a:p>
          <a:p>
            <a:r>
              <a:rPr lang="en-US" sz="2400" dirty="0"/>
              <a:t>DEPARTMENT:</a:t>
            </a:r>
            <a:r>
              <a:rPr lang="en-IN" sz="2400" dirty="0"/>
              <a:t> B.COM </a:t>
            </a:r>
            <a:r>
              <a:rPr lang="en-US" sz="2400" dirty="0"/>
              <a:t>( C.S )</a:t>
            </a:r>
          </a:p>
          <a:p>
            <a:r>
              <a:rPr lang="en-US" sz="2400" dirty="0"/>
              <a:t>Email id: </a:t>
            </a:r>
            <a:r>
              <a:rPr lang="en-IN" sz="2400" dirty="0"/>
              <a:t>praveen.s13072005@gmail.com</a:t>
            </a:r>
            <a:endParaRPr lang="en-US" sz="2400" dirty="0"/>
          </a:p>
          <a:p>
            <a:r>
              <a:rPr lang="en-US" sz="2400" dirty="0"/>
              <a:t>Nm id:</a:t>
            </a:r>
            <a:r>
              <a:rPr lang="en-IN" sz="2400" dirty="0"/>
              <a:t>asunm1319122201539</a:t>
            </a:r>
            <a:endParaRPr lang="en-US" sz="2400" dirty="0"/>
          </a:p>
          <a:p>
            <a:r>
              <a:rPr lang="en-US" sz="2400" dirty="0"/>
              <a:t>COLLEGE</a:t>
            </a:r>
            <a:r>
              <a:rPr lang="en-IN" sz="2400" dirty="0"/>
              <a:t>: </a:t>
            </a:r>
            <a:r>
              <a:rPr lang="en-US" sz="2400" dirty="0"/>
              <a:t>PACHAIYAPAAS COLLAGE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3" name="object 6">
            <a:extLst>
              <a:ext uri="{FF2B5EF4-FFF2-40B4-BE49-F238E27FC236}">
                <a16:creationId xmlns:a16="http://schemas.microsoft.com/office/drawing/2014/main" id="{80C34A5F-1A8C-714B-CECC-C20A7D8120DA}"/>
              </a:ext>
            </a:extLst>
          </p:cNvPr>
          <p:cNvPicPr/>
          <p:nvPr/>
        </p:nvPicPr>
        <p:blipFill>
          <a:blip r:embed="rId3" cstate="print"/>
          <a:stretch>
            <a:fillRect/>
          </a:stretch>
        </p:blipFill>
        <p:spPr>
          <a:xfrm>
            <a:off x="6366867" y="291147"/>
            <a:ext cx="3014943" cy="2887822"/>
          </a:xfrm>
          <a:prstGeom prst="rect">
            <a:avLst/>
          </a:prstGeom>
        </p:spPr>
      </p:pic>
      <p:sp>
        <p:nvSpPr>
          <p:cNvPr id="2" name="TextBox 1">
            <a:extLst>
              <a:ext uri="{FF2B5EF4-FFF2-40B4-BE49-F238E27FC236}">
                <a16:creationId xmlns:a16="http://schemas.microsoft.com/office/drawing/2014/main" id="{8F364945-0B94-BFDE-06DB-696706604966}"/>
              </a:ext>
            </a:extLst>
          </p:cNvPr>
          <p:cNvSpPr txBox="1"/>
          <p:nvPr/>
        </p:nvSpPr>
        <p:spPr>
          <a:xfrm>
            <a:off x="764698" y="1720840"/>
            <a:ext cx="6557962"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E4AAF19B-57F0-ED8B-34A2-0DF772516EFA}"/>
              </a:ext>
            </a:extLst>
          </p:cNvPr>
          <p:cNvGraphicFramePr>
            <a:graphicFrameLocks/>
          </p:cNvGraphicFramePr>
          <p:nvPr>
            <p:extLst>
              <p:ext uri="{D42A27DB-BD31-4B8C-83A1-F6EECF244321}">
                <p14:modId xmlns:p14="http://schemas.microsoft.com/office/powerpoint/2010/main" val="2278594192"/>
              </p:ext>
            </p:extLst>
          </p:nvPr>
        </p:nvGraphicFramePr>
        <p:xfrm>
          <a:off x="1340723" y="1675210"/>
          <a:ext cx="5716334" cy="391596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AEFDC1-E1C1-8F44-7542-F65DE2D80798}"/>
              </a:ext>
            </a:extLst>
          </p:cNvPr>
          <p:cNvSpPr txBox="1"/>
          <p:nvPr/>
        </p:nvSpPr>
        <p:spPr>
          <a:xfrm>
            <a:off x="514231" y="1625202"/>
            <a:ext cx="8120776" cy="2000548"/>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4" name="Picture 3">
            <a:extLst>
              <a:ext uri="{FF2B5EF4-FFF2-40B4-BE49-F238E27FC236}">
                <a16:creationId xmlns:a16="http://schemas.microsoft.com/office/drawing/2014/main" id="{32DE1EE8-F302-3221-4EA8-E82707451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422" y="4107317"/>
            <a:ext cx="4670728" cy="2000549"/>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679EA5A-37DA-0E94-A620-CA4DDCCBE545}"/>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0309066-C252-0701-10D8-AA07F75F962B}"/>
              </a:ext>
            </a:extLst>
          </p:cNvPr>
          <p:cNvSpPr txBox="1"/>
          <p:nvPr/>
        </p:nvSpPr>
        <p:spPr>
          <a:xfrm>
            <a:off x="676275" y="1695450"/>
            <a:ext cx="6739666" cy="2954655"/>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0590CA8-AD34-58FD-C313-0D349AE64D71}"/>
              </a:ext>
            </a:extLst>
          </p:cNvPr>
          <p:cNvSpPr txBox="1"/>
          <p:nvPr/>
        </p:nvSpPr>
        <p:spPr>
          <a:xfrm>
            <a:off x="676275" y="1725483"/>
            <a:ext cx="7924799" cy="4154984"/>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A259B07-98BE-DBBD-234B-11266B623C8F}"/>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grpSp>
        <p:nvGrpSpPr>
          <p:cNvPr id="13" name="object 2">
            <a:extLst>
              <a:ext uri="{FF2B5EF4-FFF2-40B4-BE49-F238E27FC236}">
                <a16:creationId xmlns:a16="http://schemas.microsoft.com/office/drawing/2014/main" id="{5D43A84E-42C1-0DA3-A290-DD75EA1BF4C3}"/>
              </a:ext>
            </a:extLst>
          </p:cNvPr>
          <p:cNvGrpSpPr/>
          <p:nvPr/>
        </p:nvGrpSpPr>
        <p:grpSpPr>
          <a:xfrm>
            <a:off x="7991475" y="2933700"/>
            <a:ext cx="2762250" cy="3257550"/>
            <a:chOff x="7991475" y="2933700"/>
            <a:chExt cx="2762250" cy="3257550"/>
          </a:xfrm>
        </p:grpSpPr>
        <p:sp>
          <p:nvSpPr>
            <p:cNvPr id="10" name="object 3">
              <a:extLst>
                <a:ext uri="{FF2B5EF4-FFF2-40B4-BE49-F238E27FC236}">
                  <a16:creationId xmlns:a16="http://schemas.microsoft.com/office/drawing/2014/main" id="{DEEC8EAC-4AA3-1D1C-0902-7C2AFD0D1644}"/>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4">
              <a:extLst>
                <a:ext uri="{FF2B5EF4-FFF2-40B4-BE49-F238E27FC236}">
                  <a16:creationId xmlns:a16="http://schemas.microsoft.com/office/drawing/2014/main" id="{1FCF86BA-1809-32BC-F4ED-5EF8D94CADF1}"/>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2" name="object 5">
              <a:extLst>
                <a:ext uri="{FF2B5EF4-FFF2-40B4-BE49-F238E27FC236}">
                  <a16:creationId xmlns:a16="http://schemas.microsoft.com/office/drawing/2014/main" id="{5F04B170-9E68-F246-B9BA-6D2988F213AF}"/>
                </a:ext>
              </a:extLst>
            </p:cNvPr>
            <p:cNvPicPr/>
            <p:nvPr/>
          </p:nvPicPr>
          <p:blipFill>
            <a:blip r:embed="rId3" cstate="print"/>
            <a:stretch>
              <a:fillRect/>
            </a:stretch>
          </p:blipFill>
          <p:spPr>
            <a:xfrm>
              <a:off x="7991475" y="2933700"/>
              <a:ext cx="2762250" cy="3257550"/>
            </a:xfrm>
            <a:prstGeom prst="rect">
              <a:avLst/>
            </a:prstGeom>
          </p:spPr>
        </p:pic>
      </p:grpSp>
      <p:grpSp>
        <p:nvGrpSpPr>
          <p:cNvPr id="18" name="object 2">
            <a:extLst>
              <a:ext uri="{FF2B5EF4-FFF2-40B4-BE49-F238E27FC236}">
                <a16:creationId xmlns:a16="http://schemas.microsoft.com/office/drawing/2014/main" id="{535984FC-CF9A-BC42-4123-A99D98B1B030}"/>
              </a:ext>
            </a:extLst>
          </p:cNvPr>
          <p:cNvGrpSpPr/>
          <p:nvPr/>
        </p:nvGrpSpPr>
        <p:grpSpPr>
          <a:xfrm>
            <a:off x="8143875" y="3086100"/>
            <a:ext cx="2762250" cy="3257550"/>
            <a:chOff x="7991475" y="2933700"/>
            <a:chExt cx="2762250" cy="3257550"/>
          </a:xfrm>
        </p:grpSpPr>
        <p:sp>
          <p:nvSpPr>
            <p:cNvPr id="15" name="object 3">
              <a:extLst>
                <a:ext uri="{FF2B5EF4-FFF2-40B4-BE49-F238E27FC236}">
                  <a16:creationId xmlns:a16="http://schemas.microsoft.com/office/drawing/2014/main" id="{7B4179E9-36F9-D968-9FA5-6D43F97757C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4">
              <a:extLst>
                <a:ext uri="{FF2B5EF4-FFF2-40B4-BE49-F238E27FC236}">
                  <a16:creationId xmlns:a16="http://schemas.microsoft.com/office/drawing/2014/main" id="{742D9DCD-964B-2006-241F-0E5754CBBE3C}"/>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7" name="object 5">
              <a:extLst>
                <a:ext uri="{FF2B5EF4-FFF2-40B4-BE49-F238E27FC236}">
                  <a16:creationId xmlns:a16="http://schemas.microsoft.com/office/drawing/2014/main" id="{9D3D77EF-C8E9-87D5-6319-279444BB4F20}"/>
                </a:ext>
              </a:extLst>
            </p:cNvPr>
            <p:cNvPicPr/>
            <p:nvPr/>
          </p:nvPicPr>
          <p:blipFill>
            <a:blip r:embed="rId3" cstate="print"/>
            <a:stretch>
              <a:fillRect/>
            </a:stretch>
          </p:blipFill>
          <p:spPr>
            <a:xfrm>
              <a:off x="7991475" y="2933700"/>
              <a:ext cx="2762250" cy="3257550"/>
            </a:xfrm>
            <a:prstGeom prst="rect">
              <a:avLst/>
            </a:prstGeom>
          </p:spPr>
        </p:pic>
      </p:grpSp>
      <p:sp>
        <p:nvSpPr>
          <p:cNvPr id="9" name="TextBox 8">
            <a:extLst>
              <a:ext uri="{FF2B5EF4-FFF2-40B4-BE49-F238E27FC236}">
                <a16:creationId xmlns:a16="http://schemas.microsoft.com/office/drawing/2014/main" id="{288C0973-13CB-D001-9488-7DE792F4157D}"/>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9" name="TextBox 18">
            <a:extLst>
              <a:ext uri="{FF2B5EF4-FFF2-40B4-BE49-F238E27FC236}">
                <a16:creationId xmlns:a16="http://schemas.microsoft.com/office/drawing/2014/main" id="{3D1543B6-906B-4293-B304-B4426354B832}"/>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20" name="TextBox 19">
            <a:extLst>
              <a:ext uri="{FF2B5EF4-FFF2-40B4-BE49-F238E27FC236}">
                <a16:creationId xmlns:a16="http://schemas.microsoft.com/office/drawing/2014/main" id="{E32A366F-1B19-613E-8631-4E14FBBBA494}"/>
              </a:ext>
            </a:extLst>
          </p:cNvPr>
          <p:cNvSpPr txBox="1"/>
          <p:nvPr/>
        </p:nvSpPr>
        <p:spPr>
          <a:xfrm>
            <a:off x="517922" y="1643575"/>
            <a:ext cx="6093618" cy="1200329"/>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1BCE6A83-022A-5F0E-F3EE-6E43643F56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6791" y="3187573"/>
            <a:ext cx="6076401" cy="338164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DDEECEE-3174-E008-2C99-DAB4DDE30845}"/>
              </a:ext>
            </a:extLst>
          </p:cNvPr>
          <p:cNvSpPr txBox="1"/>
          <p:nvPr/>
        </p:nvSpPr>
        <p:spPr>
          <a:xfrm>
            <a:off x="3786188" y="2233424"/>
            <a:ext cx="5748337" cy="2677656"/>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4" name="object 2">
            <a:extLst>
              <a:ext uri="{FF2B5EF4-FFF2-40B4-BE49-F238E27FC236}">
                <a16:creationId xmlns:a16="http://schemas.microsoft.com/office/drawing/2014/main" id="{66537772-4067-42B2-74B4-76B0E65FBBFA}"/>
              </a:ext>
            </a:extLst>
          </p:cNvPr>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BA1C6C54-10F9-EB7E-BC6D-E8F55DF5488C}"/>
              </a:ext>
            </a:extLst>
          </p:cNvPr>
          <p:cNvSpPr txBox="1"/>
          <p:nvPr/>
        </p:nvSpPr>
        <p:spPr>
          <a:xfrm>
            <a:off x="1585913" y="2083594"/>
            <a:ext cx="6772275" cy="313932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010209" y="20955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69B608A-CC77-D909-583B-53222E16E073}"/>
              </a:ext>
            </a:extLst>
          </p:cNvPr>
          <p:cNvSpPr txBox="1"/>
          <p:nvPr/>
        </p:nvSpPr>
        <p:spPr>
          <a:xfrm>
            <a:off x="752475" y="2916147"/>
            <a:ext cx="5924167" cy="1477328"/>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a:t>
            </a:r>
            <a:r>
              <a:rPr lang="en-US" dirty="0"/>
              <a:t>Used </a:t>
            </a:r>
            <a:r>
              <a:rPr lang="en-IN" dirty="0"/>
              <a:t>=IFS(Z9&gt;=5,”VERY HIGH”,Z9&gt;=4,”HIGH”,Z9&gt;=3,”MED”,TRUE,”LOW”)</a:t>
            </a:r>
            <a:r>
              <a:rPr lang="en-US" dirty="0"/>
              <a:t> To change employee performance level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praveen.s13072005@gmail.com</cp:lastModifiedBy>
  <cp:revision>23</cp:revision>
  <dcterms:created xsi:type="dcterms:W3CDTF">2024-03-29T15:07:22Z</dcterms:created>
  <dcterms:modified xsi:type="dcterms:W3CDTF">2024-09-02T04:12:58Z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