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45651" y="765225"/>
            <a:ext cx="78612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TA Assignment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Rajdeep Kaur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Srinidhi Nandakumar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366550" y="1761800"/>
            <a:ext cx="83124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 End</a:t>
            </a:r>
            <a:endParaRPr sz="3600"/>
          </a:p>
        </p:txBody>
      </p:sp>
      <p:sp>
        <p:nvSpPr>
          <p:cNvPr id="106" name="Shape 106"/>
          <p:cNvSpPr txBox="1"/>
          <p:nvPr/>
        </p:nvSpPr>
        <p:spPr>
          <a:xfrm>
            <a:off x="307425" y="1016875"/>
            <a:ext cx="85653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DATA POPULATION</a:t>
            </a:r>
            <a:endParaRPr sz="18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Domain Object in java for each table in database 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Example: Course.java, TA.java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Populate domain objects using mybatis and my-sqlconnector.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Map put of lists for each retrieval based on Id.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Enrich data;</a:t>
            </a:r>
            <a:endParaRPr sz="1800"/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Fill TA domain object with score based on milestones.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admin matching and previous matching that is active.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TA and course sections of above matching from available pool.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score of each ta based on milestone, no. of years of ta experience.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Populate the score in preference object for the TA : ta_score + if_happy_and taught this course_before(0.2) + if_its_Quant_course,Quant_Student add 5(very high score)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Flow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all the preference list in decreasing order of interest,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Eliminate preference object where TA time and Lecture Time and/or Lab Section Time clash;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For each section, sort the list of eligible TA’s based on score.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Modify this list by bringing forward the TA who taught this course and is happy and move back the one who is not happy and taught it last sem.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After this we get the list of eligible TA’s for each section in decreasing order of score.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Distribute these TA’s one by one to each of the section.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Keep removing the allocated TA and section from eligible list.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Flow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will give us one result of matching, if unsatisfied with any, remove them from UI and run the algorithm again.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Or, delete few and add admin override manually.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Flow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75200" y="1812450"/>
            <a:ext cx="55482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THANK YOU !!!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23625" y="1064225"/>
            <a:ext cx="86790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application assigns TAs to sections based on the experience, background and preferences of the TAs.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consists of two main parts.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front end allows the User and Admin to access the Web Portal to perform various functions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backend uses the information fed by users and admin to match teaching assistants signed up with the portal to courses added by the admin</a:t>
            </a:r>
            <a:endParaRPr sz="1800"/>
          </a:p>
        </p:txBody>
      </p:sp>
      <p:sp>
        <p:nvSpPr>
          <p:cNvPr id="61" name="Shape 61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94375" y="291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85250" y="1064225"/>
            <a:ext cx="3636900" cy="3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Dashboard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Users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User Preferences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Courses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Courses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Sections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Courses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Sections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Override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Matching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Matching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Release/Block Matching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Stats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8968350" y="2696700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4794150" y="1064225"/>
            <a:ext cx="38022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Dashboard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Background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personal details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Personal Details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time constraints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time constraints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Courses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Courses and Sections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Preferences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Submitted Preferences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Matching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Matching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5" y="76200"/>
            <a:ext cx="8840847" cy="49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61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26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975"/>
            <a:ext cx="8839202" cy="45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29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