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5BCF2-884E-42BB-AE47-DEE5CC2DD09C}" v="7" dt="2025-07-12T04:51:33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6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158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333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9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9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0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3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694"/>
            <a:ext cx="8229600" cy="1612885"/>
          </a:xfrm>
        </p:spPr>
        <p:txBody>
          <a:bodyPr>
            <a:normAutofit/>
          </a:bodyPr>
          <a:lstStyle/>
          <a:p>
            <a:pPr algn="ctr"/>
            <a:r>
              <a:rPr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</a:t>
            </a:r>
            <a:r>
              <a:rPr lang="en-IN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UNNATI INDUSTRIAL TRAINING</a:t>
            </a:r>
            <a:br>
              <a:rPr lang="en-US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27171" y="995773"/>
            <a:ext cx="92740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pPr>
              <a:defRPr sz="1800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AI Classroom Assistant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Neural nexus</a:t>
            </a:r>
          </a:p>
          <a:p>
            <a:pPr>
              <a:defRPr sz="1800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</a:t>
            </a:r>
          </a:p>
          <a:p>
            <a:pPr>
              <a:defRPr sz="18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 sz="18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P PRANAV</a:t>
            </a:r>
          </a:p>
          <a:p>
            <a:pPr>
              <a:defRPr sz="18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K N </a:t>
            </a:r>
          </a:p>
          <a:p>
            <a:pPr>
              <a:defRPr sz="18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R K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493" y="141790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lang="en-US" u="sng" dirty="0">
                <a:solidFill>
                  <a:schemeClr val="bg1"/>
                </a:solidFill>
              </a:rPr>
              <a:t>  </a:t>
            </a:r>
            <a:r>
              <a:rPr u="sng" dirty="0">
                <a:solidFill>
                  <a:schemeClr val="bg1"/>
                </a:solidFill>
              </a:rPr>
              <a:t>Images from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8740A-1BF3-1661-A524-DEBFC4E3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6" y="1191025"/>
            <a:ext cx="41148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ED8E31-1647-BF94-53E5-31B6C817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60" y="1191026"/>
            <a:ext cx="4208205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8D6702-A5B5-FC19-DE17-2B0CEAC33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6" y="3824748"/>
            <a:ext cx="4114800" cy="249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34678E-BABF-22D6-FCB0-D2172A991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24748"/>
            <a:ext cx="4286865" cy="24909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073" y="279902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lang="en-US" b="1" dirty="0">
                <a:solidFill>
                  <a:schemeClr val="bg1"/>
                </a:solidFill>
              </a:rPr>
              <a:t>                                                   </a:t>
            </a:r>
            <a:r>
              <a:rPr sz="2400" b="1" dirty="0">
                <a:solidFill>
                  <a:schemeClr val="bg1"/>
                </a:solidFill>
              </a:rPr>
              <a:t>Summary</a:t>
            </a:r>
            <a:br>
              <a:rPr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fully functional AI-based Classroom Assistant.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features like voice/text input, student monitoring, file/image-based Q&amp;A.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modular offline/online AI model integration.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 real-time performance analytics.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Deploy as a web or desktop app.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Train custom student engagement models.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- Free Download on Freepik">
            <a:extLst>
              <a:ext uri="{FF2B5EF4-FFF2-40B4-BE49-F238E27FC236}">
                <a16:creationId xmlns:a16="http://schemas.microsoft.com/office/drawing/2014/main" id="{EA6339D1-DA18-8764-14F3-B6A36D15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32" y="2025445"/>
            <a:ext cx="4552335" cy="237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7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163" y="279902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lang="en-US" dirty="0"/>
              <a:t>  </a:t>
            </a:r>
            <a:r>
              <a:rPr u="sng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950" y="1329137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Classroom Monitoring and Learning Support using AI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smart assistant that enhances classroom interaction and assists teachers/students through AI.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AI to: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Count students in real-time using webcam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Enable voice/text-based Q&amp;A.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Allow document/image upload and ask questions from them.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Generate quizzes automatically from user content.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 real-time Text-to-Speech feedback.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657" y="139485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lang="en-US" dirty="0"/>
              <a:t>       </a:t>
            </a:r>
            <a:r>
              <a:rPr u="sng" dirty="0">
                <a:solidFill>
                  <a:schemeClr val="bg1"/>
                </a:solidFill>
              </a:rPr>
              <a:t>Unique </a:t>
            </a:r>
            <a:r>
              <a:rPr u="sng" dirty="0" err="1">
                <a:solidFill>
                  <a:schemeClr val="bg1"/>
                </a:solidFill>
              </a:rPr>
              <a:t>Ide</a:t>
            </a:r>
            <a:r>
              <a:rPr lang="en-US" u="sng" dirty="0" err="1">
                <a:solidFill>
                  <a:schemeClr val="bg1"/>
                </a:solidFill>
              </a:rPr>
              <a:t>A</a:t>
            </a:r>
            <a:endParaRPr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313" y="1011740"/>
            <a:ext cx="8229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AI Classroom Assistant</a:t>
            </a:r>
            <a:endPara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endParaRPr lang="en-IN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AI Chatbot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Accepts text/voice input and gives AI-based answers.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Supports offline (Mistral via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online (OpenAI GPT-3.5) models.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Detection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Real-time student counting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webcam input.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File-Based Q&amp;A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Upload PDF/Text/Image files and ask contextual questions.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Generator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Automatically creates quizzes from uploaded study material.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844" y="279902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u="sng" dirty="0">
                <a:solidFill>
                  <a:schemeClr val="bg1"/>
                </a:solidFill>
              </a:rPr>
              <a:t>Key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736" y="1357651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AI Learning Platform: Built using Python + React with Flask backend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Offline/Online AI Model Switching: Uses local LLMs via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(Mistral,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CodeLLaMA).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Voice Interaction: Includes speech-to-text and text-to-speech features.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Understanding: Accepts image input and answers questions based on image content.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Monitoring: Counts number of students live from webcam input.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842" y="279902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u="sng" dirty="0">
                <a:solidFill>
                  <a:schemeClr val="bg1"/>
                </a:solidFill>
              </a:rPr>
              <a:t>Technical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br>
              <a:rPr dirty="0"/>
            </a:br>
            <a:endParaRPr lang="en-US" dirty="0"/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Built in React (Vite) with clean UI.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Features: chat interface, voice input button, file upload, model toggle, export chat, dark mode.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Flask + Python.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Routes for AI Q&amp;A, file/image upload, quiz generation, student count.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routing for offline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online (OpenAI).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&amp; Tools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(Mistral,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CodeLLaMA)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student detection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TTS &amp; STT via Web Speech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971" y="279902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u="sng" dirty="0">
                <a:solidFill>
                  <a:schemeClr val="bg1"/>
                </a:solidFill>
              </a:rPr>
              <a:t>Technologies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JavaScript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Flask, Python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(local), OpenAI API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Tech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Speech API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PyPDF2, base64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 system, GitHub repo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302" y="279902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u="sng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React, Tailwind CSS, Vite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Flask, Python,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Mistral,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LLaVA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CodeLLaMA (via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GPT-3.5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&amp; Audio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Speech API (TTS &amp; STT)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OpenCV, Base64, Chat Export, PDF parsing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6797" y="279902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Offered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+ Voice-Based AI Q&amp;A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Q&amp;A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(PDF/TXT) and Ask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Counter using Webcam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Generator from File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Offline/Online AI Model Toggle</a:t>
            </a:r>
            <a:b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Export &amp; Dark 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6954" y="139485"/>
            <a:ext cx="6571343" cy="1049235"/>
          </a:xfrm>
        </p:spPr>
        <p:txBody>
          <a:bodyPr/>
          <a:lstStyle/>
          <a:p>
            <a:pPr>
              <a:defRPr sz="3200" b="1"/>
            </a:pPr>
            <a:r>
              <a:rPr u="sng" dirty="0">
                <a:solidFill>
                  <a:schemeClr val="bg1"/>
                </a:solidFill>
              </a:rPr>
              <a:t>Process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dirty="0"/>
          </a:p>
          <a:p>
            <a:pPr>
              <a:defRPr sz="1800"/>
            </a:pPr>
            <a:r>
              <a:rPr dirty="0"/>
              <a:t>User Interaction</a:t>
            </a:r>
            <a:br>
              <a:rPr dirty="0"/>
            </a:br>
            <a:r>
              <a:rPr b="1" dirty="0">
                <a:solidFill>
                  <a:schemeClr val="bg1"/>
                </a:solidFill>
              </a:rPr>
              <a:t>↓</a:t>
            </a:r>
            <a:br>
              <a:rPr dirty="0"/>
            </a:br>
            <a:r>
              <a:rPr dirty="0"/>
              <a:t>Input via Text / Voice / File / Image</a:t>
            </a:r>
            <a:br>
              <a:rPr dirty="0"/>
            </a:br>
            <a:r>
              <a:rPr dirty="0">
                <a:solidFill>
                  <a:schemeClr val="bg1"/>
                </a:solidFill>
              </a:rPr>
              <a:t>↓</a:t>
            </a:r>
            <a:br>
              <a:rPr dirty="0"/>
            </a:br>
            <a:r>
              <a:rPr dirty="0"/>
              <a:t>AI Model Processing (Mistral/OpenAI/CodeLLaMA/</a:t>
            </a:r>
            <a:r>
              <a:rPr dirty="0" err="1"/>
              <a:t>LLaVA</a:t>
            </a:r>
            <a:r>
              <a:rPr dirty="0"/>
              <a:t>)</a:t>
            </a:r>
            <a:br>
              <a:rPr dirty="0"/>
            </a:br>
            <a:r>
              <a:rPr dirty="0">
                <a:solidFill>
                  <a:schemeClr val="bg1"/>
                </a:solidFill>
              </a:rPr>
              <a:t>↓</a:t>
            </a:r>
            <a:br>
              <a:rPr dirty="0"/>
            </a:br>
            <a:r>
              <a:rPr dirty="0"/>
              <a:t>Answer Generation / Student Count / Quiz Creation</a:t>
            </a:r>
            <a:br>
              <a:rPr dirty="0"/>
            </a:br>
            <a:r>
              <a:rPr dirty="0">
                <a:solidFill>
                  <a:schemeClr val="bg1"/>
                </a:solidFill>
              </a:rPr>
              <a:t>↓</a:t>
            </a:r>
            <a:br>
              <a:rPr dirty="0"/>
            </a:br>
            <a:r>
              <a:rPr dirty="0"/>
              <a:t>Output Shown with Option to Export / Listen (TTS)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689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Times New Roman</vt:lpstr>
      <vt:lpstr>Wingdings 3</vt:lpstr>
      <vt:lpstr>Slice</vt:lpstr>
      <vt:lpstr>INTEL UNNATI INDUSTRIAL TRAINING </vt:lpstr>
      <vt:lpstr>  PROBLEM STATEMENT</vt:lpstr>
      <vt:lpstr>       Unique IdeA</vt:lpstr>
      <vt:lpstr>Key Goals</vt:lpstr>
      <vt:lpstr>Technical Approach</vt:lpstr>
      <vt:lpstr>Technologies Used</vt:lpstr>
      <vt:lpstr>Components</vt:lpstr>
      <vt:lpstr>Features Offered</vt:lpstr>
      <vt:lpstr>Process Flow</vt:lpstr>
      <vt:lpstr>  Images from the Project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 P Pranav</dc:creator>
  <cp:keywords/>
  <dc:description>generated using python-pptx</dc:description>
  <cp:lastModifiedBy>K P Pranav</cp:lastModifiedBy>
  <cp:revision>3</cp:revision>
  <dcterms:created xsi:type="dcterms:W3CDTF">2013-01-27T09:14:16Z</dcterms:created>
  <dcterms:modified xsi:type="dcterms:W3CDTF">2025-07-12T13:33:03Z</dcterms:modified>
  <cp:category/>
</cp:coreProperties>
</file>