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66" r:id="rId10"/>
    <p:sldId id="267" r:id="rId11"/>
    <p:sldId id="268" r:id="rId12"/>
    <p:sldId id="2146847055" r:id="rId13"/>
    <p:sldId id="269" r:id="rId14"/>
    <p:sldId id="2146847056" r:id="rId15"/>
    <p:sldId id="2146847057"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1476" y="-456"/>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4/26/2024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4/26/2024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4/26/2024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4/26/2024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4/26/2024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476501" y="4586365"/>
            <a:ext cx="8621212"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smtClean="0">
                <a:solidFill>
                  <a:schemeClr val="accent1">
                    <a:lumMod val="75000"/>
                  </a:schemeClr>
                </a:solidFill>
                <a:latin typeface="Arial"/>
                <a:cs typeface="Arial"/>
              </a:rPr>
              <a:t>Praveen </a:t>
            </a:r>
            <a:r>
              <a:rPr lang="en-US" sz="2000" b="1" smtClean="0">
                <a:solidFill>
                  <a:schemeClr val="accent1">
                    <a:lumMod val="75000"/>
                  </a:schemeClr>
                </a:solidFill>
                <a:latin typeface="Arial"/>
                <a:cs typeface="Arial"/>
              </a:rPr>
              <a:t>Kumar.T</a:t>
            </a:r>
            <a:r>
              <a:rPr lang="en-US" sz="2000" b="1"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 ANNA UNIVERSITY(CEG Campus) -- CSE</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93244"/>
          </a:xfrm>
        </p:spPr>
        <p:txBody>
          <a:bodyPr/>
          <a:lstStyle/>
          <a:p>
            <a:r>
              <a:rPr lang="en-US" dirty="0" smtClean="0"/>
              <a:t>SCREEN SHORTS (KEYLOGGER.JSON)</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287522" y="1447800"/>
            <a:ext cx="9616956" cy="48895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 SHORTS (KEYLOGGER.TXT)</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581025" y="1586090"/>
            <a:ext cx="11029950" cy="470041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23</TotalTime>
  <Words>671</Words>
  <Application>Microsoft Office PowerPoint</Application>
  <PresentationFormat>Custom</PresentationFormat>
  <Paragraphs>61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DividendVTI</vt:lpstr>
      <vt:lpstr>KEYLOGGER</vt:lpstr>
      <vt:lpstr>OUTLINE</vt:lpstr>
      <vt:lpstr>Problem Statement</vt:lpstr>
      <vt:lpstr>Proposed Solution</vt:lpstr>
      <vt:lpstr>System  Approach</vt:lpstr>
      <vt:lpstr>Algorithm &amp; Deployment</vt:lpstr>
      <vt:lpstr>Result</vt:lpstr>
      <vt:lpstr>Conclusion</vt:lpstr>
      <vt:lpstr>Slide 9</vt:lpstr>
      <vt:lpstr>References</vt:lpstr>
      <vt:lpstr>SCREEN SHORTS (KEYLOGGER.JSON)</vt:lpstr>
      <vt:lpstr>SCREEN SHORTS (KEYLOGGER.TXT)</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ROSHAN</cp:lastModifiedBy>
  <cp:revision>30</cp:revision>
  <dcterms:created xsi:type="dcterms:W3CDTF">2021-05-26T16:50:10Z</dcterms:created>
  <dcterms:modified xsi:type="dcterms:W3CDTF">2024-04-26T17:17:04Z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