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Ex1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70" r:id="rId3"/>
    <p:sldId id="271" r:id="rId4"/>
    <p:sldId id="258" r:id="rId5"/>
    <p:sldId id="262" r:id="rId6"/>
    <p:sldId id="259" r:id="rId7"/>
    <p:sldId id="267" r:id="rId8"/>
    <p:sldId id="260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160" autoAdjust="0"/>
  </p:normalViewPr>
  <p:slideViewPr>
    <p:cSldViewPr snapToGrid="0">
      <p:cViewPr varScale="1">
        <p:scale>
          <a:sx n="64" d="100"/>
          <a:sy n="64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Streaming_Service_Data_La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hp\Documents\Streaming_Service_Data_La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[Streaming_Service_Data_Latest.xlsx]Subscription &amp; Revenue Analysis!PivotTable1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Monthly revenue based on different subscription plans.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shade val="80000"/>
              <a:satMod val="150000"/>
            </a:schemeClr>
          </a:soli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'Subscription &amp; Revenue Analysis'!$B$3:$B$4</c:f>
              <c:strCache>
                <c:ptCount val="1"/>
                <c:pt idx="0">
                  <c:v>Premimum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</c:marker>
          <c:cat>
            <c:multiLvlStrRef>
              <c:f>'Subscription &amp; Revenue Analysis'!$A$5:$A$33</c:f>
              <c:multiLvlStrCache>
                <c:ptCount val="25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  <c:pt idx="20">
                    <c:v>Aug</c:v>
                  </c:pt>
                  <c:pt idx="21">
                    <c:v>Sep</c:v>
                  </c:pt>
                  <c:pt idx="22">
                    <c:v>Oct</c:v>
                  </c:pt>
                  <c:pt idx="23">
                    <c:v>Nov</c:v>
                  </c:pt>
                  <c:pt idx="24">
                    <c:v>Dec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13">
                    <c:v>2024</c:v>
                  </c:pt>
                </c:lvl>
              </c:multiLvlStrCache>
            </c:multiLvlStrRef>
          </c:cat>
          <c:val>
            <c:numRef>
              <c:f>'Subscription &amp; Revenue Analysis'!$B$5:$B$33</c:f>
              <c:numCache>
                <c:formatCode>_-[$$-409]* #,##0.00_ ;_-[$$-409]* \-#,##0.00\ ;_-[$$-409]* "-"??_ ;_-@_ </c:formatCode>
                <c:ptCount val="25"/>
                <c:pt idx="0">
                  <c:v>95.94</c:v>
                </c:pt>
                <c:pt idx="1">
                  <c:v>303.81000000000006</c:v>
                </c:pt>
                <c:pt idx="2">
                  <c:v>207.87000000000003</c:v>
                </c:pt>
                <c:pt idx="3">
                  <c:v>271.83000000000004</c:v>
                </c:pt>
                <c:pt idx="4">
                  <c:v>191.88000000000002</c:v>
                </c:pt>
                <c:pt idx="5">
                  <c:v>223.86000000000004</c:v>
                </c:pt>
                <c:pt idx="6">
                  <c:v>175.89000000000001</c:v>
                </c:pt>
                <c:pt idx="7">
                  <c:v>175.89000000000001</c:v>
                </c:pt>
                <c:pt idx="8">
                  <c:v>191.88000000000002</c:v>
                </c:pt>
                <c:pt idx="9">
                  <c:v>303.81000000000006</c:v>
                </c:pt>
                <c:pt idx="10">
                  <c:v>223.86000000000004</c:v>
                </c:pt>
                <c:pt idx="11">
                  <c:v>207.87000000000003</c:v>
                </c:pt>
                <c:pt idx="12">
                  <c:v>287.82000000000005</c:v>
                </c:pt>
                <c:pt idx="13">
                  <c:v>255.84000000000006</c:v>
                </c:pt>
                <c:pt idx="14">
                  <c:v>287.82000000000005</c:v>
                </c:pt>
                <c:pt idx="15">
                  <c:v>127.91999999999999</c:v>
                </c:pt>
                <c:pt idx="16">
                  <c:v>159.9</c:v>
                </c:pt>
                <c:pt idx="17">
                  <c:v>207.87000000000003</c:v>
                </c:pt>
                <c:pt idx="18">
                  <c:v>271.83000000000004</c:v>
                </c:pt>
                <c:pt idx="19">
                  <c:v>223.86000000000004</c:v>
                </c:pt>
                <c:pt idx="20">
                  <c:v>255.84000000000006</c:v>
                </c:pt>
                <c:pt idx="21">
                  <c:v>111.92999999999999</c:v>
                </c:pt>
                <c:pt idx="22">
                  <c:v>207.87000000000003</c:v>
                </c:pt>
                <c:pt idx="23">
                  <c:v>223.86000000000004</c:v>
                </c:pt>
                <c:pt idx="24">
                  <c:v>111.92999999999999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A-4CA7-BCFE-018FE1F871B3}"/>
            </c:ext>
          </c:extLst>
        </c:ser>
        <c:ser>
          <c:idx val="1"/>
          <c:order val="1"/>
          <c:tx>
            <c:strRef>
              <c:f>'Subscription &amp; Revenue Analysis'!$C$3:$C$4</c:f>
              <c:strCache>
                <c:ptCount val="1"/>
                <c:pt idx="0">
                  <c:v>Standard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</c:marker>
          <c:cat>
            <c:multiLvlStrRef>
              <c:f>'Subscription &amp; Revenue Analysis'!$A$5:$A$33</c:f>
              <c:multiLvlStrCache>
                <c:ptCount val="25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  <c:pt idx="20">
                    <c:v>Aug</c:v>
                  </c:pt>
                  <c:pt idx="21">
                    <c:v>Sep</c:v>
                  </c:pt>
                  <c:pt idx="22">
                    <c:v>Oct</c:v>
                  </c:pt>
                  <c:pt idx="23">
                    <c:v>Nov</c:v>
                  </c:pt>
                  <c:pt idx="24">
                    <c:v>Dec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13">
                    <c:v>2024</c:v>
                  </c:pt>
                </c:lvl>
              </c:multiLvlStrCache>
            </c:multiLvlStrRef>
          </c:cat>
          <c:val>
            <c:numRef>
              <c:f>'Subscription &amp; Revenue Analysis'!$C$5:$C$33</c:f>
              <c:numCache>
                <c:formatCode>_-[$$-409]* #,##0.00_ ;_-[$$-409]* \-#,##0.00\ ;_-[$$-409]* "-"??_ ;_-@_ </c:formatCode>
                <c:ptCount val="25"/>
                <c:pt idx="0">
                  <c:v>95.919999999999987</c:v>
                </c:pt>
                <c:pt idx="1">
                  <c:v>95.919999999999987</c:v>
                </c:pt>
                <c:pt idx="2">
                  <c:v>227.81000000000006</c:v>
                </c:pt>
                <c:pt idx="3">
                  <c:v>179.85000000000002</c:v>
                </c:pt>
                <c:pt idx="4">
                  <c:v>179.85000000000002</c:v>
                </c:pt>
                <c:pt idx="5">
                  <c:v>179.85000000000002</c:v>
                </c:pt>
                <c:pt idx="6">
                  <c:v>143.88</c:v>
                </c:pt>
                <c:pt idx="7">
                  <c:v>191.84000000000003</c:v>
                </c:pt>
                <c:pt idx="8">
                  <c:v>143.88</c:v>
                </c:pt>
                <c:pt idx="9">
                  <c:v>131.88999999999999</c:v>
                </c:pt>
                <c:pt idx="10">
                  <c:v>119.89999999999998</c:v>
                </c:pt>
                <c:pt idx="11">
                  <c:v>167.86</c:v>
                </c:pt>
                <c:pt idx="12">
                  <c:v>215.82000000000005</c:v>
                </c:pt>
                <c:pt idx="13">
                  <c:v>179.85000000000002</c:v>
                </c:pt>
                <c:pt idx="14">
                  <c:v>191.84000000000003</c:v>
                </c:pt>
                <c:pt idx="15">
                  <c:v>179.85000000000002</c:v>
                </c:pt>
                <c:pt idx="16">
                  <c:v>167.86</c:v>
                </c:pt>
                <c:pt idx="17">
                  <c:v>143.88</c:v>
                </c:pt>
                <c:pt idx="18">
                  <c:v>191.84000000000003</c:v>
                </c:pt>
                <c:pt idx="19">
                  <c:v>215.82000000000005</c:v>
                </c:pt>
                <c:pt idx="20">
                  <c:v>215.82000000000005</c:v>
                </c:pt>
                <c:pt idx="21">
                  <c:v>179.85000000000002</c:v>
                </c:pt>
                <c:pt idx="22">
                  <c:v>143.88</c:v>
                </c:pt>
                <c:pt idx="23">
                  <c:v>143.88</c:v>
                </c:pt>
                <c:pt idx="24">
                  <c:v>107.90999999999998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A-4CA7-BCFE-018FE1F871B3}"/>
            </c:ext>
          </c:extLst>
        </c:ser>
        <c:ser>
          <c:idx val="2"/>
          <c:order val="2"/>
          <c:tx>
            <c:strRef>
              <c:f>'Subscription &amp; Revenue Analysis'!$D$3:$D$4</c:f>
              <c:strCache>
                <c:ptCount val="1"/>
                <c:pt idx="0">
                  <c:v>Basic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</c:marker>
          <c:cat>
            <c:multiLvlStrRef>
              <c:f>'Subscription &amp; Revenue Analysis'!$A$5:$A$33</c:f>
              <c:multiLvlStrCache>
                <c:ptCount val="25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  <c:pt idx="20">
                    <c:v>Aug</c:v>
                  </c:pt>
                  <c:pt idx="21">
                    <c:v>Sep</c:v>
                  </c:pt>
                  <c:pt idx="22">
                    <c:v>Oct</c:v>
                  </c:pt>
                  <c:pt idx="23">
                    <c:v>Nov</c:v>
                  </c:pt>
                  <c:pt idx="24">
                    <c:v>Dec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13">
                    <c:v>2024</c:v>
                  </c:pt>
                </c:lvl>
              </c:multiLvlStrCache>
            </c:multiLvlStrRef>
          </c:cat>
          <c:val>
            <c:numRef>
              <c:f>'Subscription &amp; Revenue Analysis'!$D$5:$D$33</c:f>
              <c:numCache>
                <c:formatCode>_-[$$-409]* #,##0.00_ ;_-[$$-409]* \-#,##0.00\ ;_-[$$-409]* "-"??_ ;_-@_ </c:formatCode>
                <c:ptCount val="25"/>
                <c:pt idx="0">
                  <c:v>31.96</c:v>
                </c:pt>
                <c:pt idx="1">
                  <c:v>71.910000000000011</c:v>
                </c:pt>
                <c:pt idx="2">
                  <c:v>87.89</c:v>
                </c:pt>
                <c:pt idx="3">
                  <c:v>127.83999999999997</c:v>
                </c:pt>
                <c:pt idx="4">
                  <c:v>159.80000000000001</c:v>
                </c:pt>
                <c:pt idx="5">
                  <c:v>111.85999999999999</c:v>
                </c:pt>
                <c:pt idx="6">
                  <c:v>143.82</c:v>
                </c:pt>
                <c:pt idx="7">
                  <c:v>111.85999999999999</c:v>
                </c:pt>
                <c:pt idx="8">
                  <c:v>127.83999999999997</c:v>
                </c:pt>
                <c:pt idx="9">
                  <c:v>71.910000000000011</c:v>
                </c:pt>
                <c:pt idx="10">
                  <c:v>135.82999999999998</c:v>
                </c:pt>
                <c:pt idx="11">
                  <c:v>79.900000000000006</c:v>
                </c:pt>
                <c:pt idx="12">
                  <c:v>151.81</c:v>
                </c:pt>
                <c:pt idx="13">
                  <c:v>71.910000000000011</c:v>
                </c:pt>
                <c:pt idx="14">
                  <c:v>127.83999999999997</c:v>
                </c:pt>
                <c:pt idx="15">
                  <c:v>79.900000000000006</c:v>
                </c:pt>
                <c:pt idx="16">
                  <c:v>95.88</c:v>
                </c:pt>
                <c:pt idx="17">
                  <c:v>87.89</c:v>
                </c:pt>
                <c:pt idx="18">
                  <c:v>95.88</c:v>
                </c:pt>
                <c:pt idx="19">
                  <c:v>111.85999999999999</c:v>
                </c:pt>
                <c:pt idx="20">
                  <c:v>63.920000000000009</c:v>
                </c:pt>
                <c:pt idx="21">
                  <c:v>143.82</c:v>
                </c:pt>
                <c:pt idx="22">
                  <c:v>119.84999999999998</c:v>
                </c:pt>
                <c:pt idx="23">
                  <c:v>103.86999999999999</c:v>
                </c:pt>
                <c:pt idx="24">
                  <c:v>63.920000000000009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A-4CA7-BCFE-018FE1F87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0139663"/>
        <c:axId val="960123343"/>
      </c:lineChart>
      <c:catAx>
        <c:axId val="960139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123343"/>
        <c:crosses val="autoZero"/>
        <c:auto val="1"/>
        <c:lblAlgn val="ctr"/>
        <c:lblOffset val="100"/>
        <c:noMultiLvlLbl val="0"/>
      </c:catAx>
      <c:valAx>
        <c:axId val="960123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13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[Streaming_Service_Data_Latest.xlsx]Retention &amp; Loyalty!PivotTable19</c:name>
    <c:fmtId val="4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Frequency of logins and content downloads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'Retention &amp; Loyalty'!$B$24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1A79-43BA-847B-1A1C45CF193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1A79-43BA-847B-1A1C45CF19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'Retention &amp; Loyalty'!$A$25:$A$27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'Retention &amp; Loyalty'!$B$25:$B$27</c:f>
              <c:numCache>
                <c:formatCode>General</c:formatCode>
                <c:ptCount val="2"/>
                <c:pt idx="0">
                  <c:v>501</c:v>
                </c:pt>
                <c:pt idx="1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79-43BA-847B-1A1C45CF193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[Streaming_Service_Data_Latest.xlsx]Retention &amp; Loyalty!PivotTable17</c:name>
    <c:fmtId val="4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Membership status (Active vs. Inactive)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'Retention &amp; Loyalty'!$B$2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383D-4DAD-845F-18DA902A0C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'Retention &amp; Loyalty'!$A$3:$A$4</c:f>
              <c:strCache>
                <c:ptCount val="1"/>
                <c:pt idx="0">
                  <c:v>Active</c:v>
                </c:pt>
              </c:strCache>
            </c:strRef>
          </c:cat>
          <c:val>
            <c:numRef>
              <c:f>'Retention &amp; Loyalty'!$B$3:$B$4</c:f>
              <c:numCache>
                <c:formatCode>General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3D-4DAD-845F-18DA902A0C0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[Streaming_Service_Data_Latest.xlsx]Payment Preferences &amp; Regional !PivotTable20</c:name>
    <c:fmtId val="5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effectLst/>
              </a:rPr>
              <a:t>Preferred payment methods by region</a:t>
            </a:r>
            <a:r>
              <a:rPr lang="en-IN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IN"/>
          </a:p>
        </c:rich>
      </c:tx>
      <c:layout>
        <c:manualLayout>
          <c:xMode val="edge"/>
          <c:yMode val="edge"/>
          <c:x val="0.1396623322967036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'Payment Preferences &amp; Regional '!$B$2:$B$3</c:f>
              <c:strCache>
                <c:ptCount val="1"/>
                <c:pt idx="0">
                  <c:v>Credit Card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'Payment Preferences &amp; Regional '!$A$4:$A$11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'!$B$4:$B$11</c:f>
              <c:numCache>
                <c:formatCode>General</c:formatCode>
                <c:ptCount val="7"/>
                <c:pt idx="0">
                  <c:v>22</c:v>
                </c:pt>
                <c:pt idx="1">
                  <c:v>34</c:v>
                </c:pt>
                <c:pt idx="2">
                  <c:v>39</c:v>
                </c:pt>
                <c:pt idx="3">
                  <c:v>31</c:v>
                </c:pt>
                <c:pt idx="4">
                  <c:v>25</c:v>
                </c:pt>
                <c:pt idx="5">
                  <c:v>33</c:v>
                </c:pt>
                <c:pt idx="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6D-4C62-B851-95076B9C292D}"/>
            </c:ext>
          </c:extLst>
        </c:ser>
        <c:ser>
          <c:idx val="1"/>
          <c:order val="1"/>
          <c:tx>
            <c:strRef>
              <c:f>'Payment Preferences &amp; Regional '!$C$2:$C$3</c:f>
              <c:strCache>
                <c:ptCount val="1"/>
                <c:pt idx="0">
                  <c:v>Cryptocurrency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'Payment Preferences &amp; Regional '!$A$4:$A$11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'!$C$4:$C$11</c:f>
              <c:numCache>
                <c:formatCode>General</c:formatCode>
                <c:ptCount val="7"/>
                <c:pt idx="0">
                  <c:v>44</c:v>
                </c:pt>
                <c:pt idx="1">
                  <c:v>27</c:v>
                </c:pt>
                <c:pt idx="2">
                  <c:v>41</c:v>
                </c:pt>
                <c:pt idx="3">
                  <c:v>35</c:v>
                </c:pt>
                <c:pt idx="4">
                  <c:v>29</c:v>
                </c:pt>
                <c:pt idx="5">
                  <c:v>38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6D-4C62-B851-95076B9C292D}"/>
            </c:ext>
          </c:extLst>
        </c:ser>
        <c:ser>
          <c:idx val="2"/>
          <c:order val="2"/>
          <c:tx>
            <c:strRef>
              <c:f>'Payment Preferences &amp; Regional '!$D$2:$D$3</c:f>
              <c:strCache>
                <c:ptCount val="1"/>
                <c:pt idx="0">
                  <c:v>Debit Card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'Payment Preferences &amp; Regional '!$A$4:$A$11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'!$D$4:$D$11</c:f>
              <c:numCache>
                <c:formatCode>General</c:formatCode>
                <c:ptCount val="7"/>
                <c:pt idx="0">
                  <c:v>38</c:v>
                </c:pt>
                <c:pt idx="1">
                  <c:v>36</c:v>
                </c:pt>
                <c:pt idx="2">
                  <c:v>31</c:v>
                </c:pt>
                <c:pt idx="3">
                  <c:v>43</c:v>
                </c:pt>
                <c:pt idx="4">
                  <c:v>39</c:v>
                </c:pt>
                <c:pt idx="5">
                  <c:v>31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6D-4C62-B851-95076B9C292D}"/>
            </c:ext>
          </c:extLst>
        </c:ser>
        <c:ser>
          <c:idx val="3"/>
          <c:order val="3"/>
          <c:tx>
            <c:strRef>
              <c:f>'Payment Preferences &amp; Regional '!$E$2:$E$3</c:f>
              <c:strCache>
                <c:ptCount val="1"/>
                <c:pt idx="0">
                  <c:v>PayPal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'Payment Preferences &amp; Regional '!$A$4:$A$11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'!$E$4:$E$11</c:f>
              <c:numCache>
                <c:formatCode>General</c:formatCode>
                <c:ptCount val="7"/>
                <c:pt idx="0">
                  <c:v>36</c:v>
                </c:pt>
                <c:pt idx="1">
                  <c:v>42</c:v>
                </c:pt>
                <c:pt idx="2">
                  <c:v>40</c:v>
                </c:pt>
                <c:pt idx="3">
                  <c:v>37</c:v>
                </c:pt>
                <c:pt idx="4">
                  <c:v>23</c:v>
                </c:pt>
                <c:pt idx="5">
                  <c:v>48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6D-4C62-B851-95076B9C2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100"/>
        <c:axId val="1808330655"/>
        <c:axId val="1808331135"/>
      </c:barChart>
      <c:catAx>
        <c:axId val="18083306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331135"/>
        <c:crosses val="autoZero"/>
        <c:auto val="1"/>
        <c:lblAlgn val="ctr"/>
        <c:lblOffset val="100"/>
        <c:noMultiLvlLbl val="0"/>
      </c:catAx>
      <c:valAx>
        <c:axId val="18083311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Number</a:t>
                </a:r>
                <a:r>
                  <a:rPr lang="en-IN" sz="1200" baseline="0"/>
                  <a:t> Of users</a:t>
                </a:r>
                <a:endParaRPr lang="en-IN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330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[Streaming_Service_Data_Latest.xlsx]Payment Preferences &amp; Regional !PivotTable21</c:name>
    <c:fmtId val="5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Subscription by country</a:t>
            </a:r>
          </a:p>
        </c:rich>
      </c:tx>
      <c:layout>
        <c:manualLayout>
          <c:xMode val="edge"/>
          <c:yMode val="edge"/>
          <c:x val="0.15928465942018247"/>
          <c:y val="2.8369346702471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</c:pivotFmts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'Payment Preferences &amp; Regional '!$B$22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F712-4CBA-9102-0F29677BC06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F712-4CBA-9102-0F29677BC06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5-F712-4CBA-9102-0F29677BC06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7-F712-4CBA-9102-0F29677BC06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9-F712-4CBA-9102-0F29677BC06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B-F712-4CBA-9102-0F29677BC06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D-F712-4CBA-9102-0F29677BC0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'Payment Preferences &amp; Regional '!$A$23:$A$30</c:f>
              <c:strCache>
                <c:ptCount val="7"/>
                <c:pt idx="0">
                  <c:v>India</c:v>
                </c:pt>
                <c:pt idx="1">
                  <c:v>Canada</c:v>
                </c:pt>
                <c:pt idx="2">
                  <c:v>Australia</c:v>
                </c:pt>
                <c:pt idx="3">
                  <c:v>Germany</c:v>
                </c:pt>
                <c:pt idx="4">
                  <c:v>UK</c:v>
                </c:pt>
                <c:pt idx="5">
                  <c:v>France</c:v>
                </c:pt>
                <c:pt idx="6">
                  <c:v>USA</c:v>
                </c:pt>
              </c:strCache>
            </c:strRef>
          </c:cat>
          <c:val>
            <c:numRef>
              <c:f>'Payment Preferences &amp; Regional '!$B$23:$B$30</c:f>
              <c:numCache>
                <c:formatCode>General</c:formatCode>
                <c:ptCount val="7"/>
                <c:pt idx="0">
                  <c:v>116</c:v>
                </c:pt>
                <c:pt idx="1">
                  <c:v>139</c:v>
                </c:pt>
                <c:pt idx="2">
                  <c:v>140</c:v>
                </c:pt>
                <c:pt idx="3">
                  <c:v>146</c:v>
                </c:pt>
                <c:pt idx="4">
                  <c:v>150</c:v>
                </c:pt>
                <c:pt idx="5">
                  <c:v>151</c:v>
                </c:pt>
                <c:pt idx="6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712-4CBA-9102-0F29677BC06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[Streaming_Service_Data_Latest.xlsx]Payment Preferences &amp; Regional !PivotTable22</c:name>
    <c:fmtId val="6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effectLst/>
              </a:rPr>
              <a:t>Language preferences and their correlation with engagement</a:t>
            </a:r>
            <a:r>
              <a:rPr lang="en-IN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'Payment Preferences &amp; Regional '!$B$40</c:f>
              <c:strCache>
                <c:ptCount val="1"/>
                <c:pt idx="0">
                  <c:v>Average of Watch_Hours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'Payment Preferences &amp; Regional '!$A$41:$A$47</c:f>
              <c:strCache>
                <c:ptCount val="6"/>
                <c:pt idx="0">
                  <c:v>Mandarin</c:v>
                </c:pt>
                <c:pt idx="1">
                  <c:v>German</c:v>
                </c:pt>
                <c:pt idx="2">
                  <c:v>English</c:v>
                </c:pt>
                <c:pt idx="3">
                  <c:v>Hindi</c:v>
                </c:pt>
                <c:pt idx="4">
                  <c:v>Spanish</c:v>
                </c:pt>
                <c:pt idx="5">
                  <c:v>French</c:v>
                </c:pt>
              </c:strCache>
            </c:strRef>
          </c:cat>
          <c:val>
            <c:numRef>
              <c:f>'Payment Preferences &amp; Regional '!$B$41:$B$47</c:f>
              <c:numCache>
                <c:formatCode>0</c:formatCode>
                <c:ptCount val="6"/>
                <c:pt idx="0">
                  <c:v>243.33519553072625</c:v>
                </c:pt>
                <c:pt idx="1">
                  <c:v>244.79640718562874</c:v>
                </c:pt>
                <c:pt idx="2">
                  <c:v>248.38095238095238</c:v>
                </c:pt>
                <c:pt idx="3">
                  <c:v>253.35802469135803</c:v>
                </c:pt>
                <c:pt idx="4">
                  <c:v>264.99346405228761</c:v>
                </c:pt>
                <c:pt idx="5">
                  <c:v>273.46198830409355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91-4295-B9E9-F6A8482F8DA2}"/>
            </c:ext>
          </c:extLst>
        </c:ser>
        <c:ser>
          <c:idx val="1"/>
          <c:order val="1"/>
          <c:tx>
            <c:strRef>
              <c:f>'Payment Preferences &amp; Regional '!$C$40</c:f>
              <c:strCache>
                <c:ptCount val="1"/>
                <c:pt idx="0">
                  <c:v>Count of Language_Preference</c:v>
                </c:pt>
              </c:strCache>
            </c:strRef>
          </c:tx>
          <c:spPr>
            <a:solidFill>
              <a:schemeClr val="accent2">
                <a:shade val="80000"/>
                <a:satMod val="1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'Payment Preferences &amp; Regional '!$A$41:$A$47</c:f>
              <c:strCache>
                <c:ptCount val="6"/>
                <c:pt idx="0">
                  <c:v>Mandarin</c:v>
                </c:pt>
                <c:pt idx="1">
                  <c:v>German</c:v>
                </c:pt>
                <c:pt idx="2">
                  <c:v>English</c:v>
                </c:pt>
                <c:pt idx="3">
                  <c:v>Hindi</c:v>
                </c:pt>
                <c:pt idx="4">
                  <c:v>Spanish</c:v>
                </c:pt>
                <c:pt idx="5">
                  <c:v>French</c:v>
                </c:pt>
              </c:strCache>
            </c:strRef>
          </c:cat>
          <c:val>
            <c:numRef>
              <c:f>'Payment Preferences &amp; Regional '!$C$41:$C$47</c:f>
              <c:numCache>
                <c:formatCode>General</c:formatCode>
                <c:ptCount val="6"/>
                <c:pt idx="0">
                  <c:v>179</c:v>
                </c:pt>
                <c:pt idx="1">
                  <c:v>167</c:v>
                </c:pt>
                <c:pt idx="2">
                  <c:v>168</c:v>
                </c:pt>
                <c:pt idx="3">
                  <c:v>162</c:v>
                </c:pt>
                <c:pt idx="4">
                  <c:v>153</c:v>
                </c:pt>
                <c:pt idx="5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91-4295-B9E9-F6A8482F8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843168320"/>
        <c:axId val="1843175520"/>
      </c:barChart>
      <c:catAx>
        <c:axId val="1843168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175520"/>
        <c:crosses val="autoZero"/>
        <c:auto val="1"/>
        <c:lblAlgn val="ctr"/>
        <c:lblOffset val="100"/>
        <c:noMultiLvlLbl val="0"/>
      </c:catAx>
      <c:valAx>
        <c:axId val="1843175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Watch hours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16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[Streaming_Service_Data_Latest.xlsx]Subscription &amp; Revenue Analysis!PivotTable3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/>
              <a:t>Distribution of users across different price tiers.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</c:pivotFmts>
    <c:view3D>
      <c:rotX val="30"/>
      <c:rotY val="7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'Subscription &amp; Revenue Analysis'!$B$57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6E1A-425F-8F56-EB0BC9CCE4D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6E1A-425F-8F56-EB0BC9CCE4D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5-6E1A-425F-8F56-EB0BC9CCE4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'Subscription &amp; Revenue Analysis'!$A$58:$A$61</c:f>
              <c:strCache>
                <c:ptCount val="3"/>
                <c:pt idx="0">
                  <c:v>Basic</c:v>
                </c:pt>
                <c:pt idx="1">
                  <c:v>Standard </c:v>
                </c:pt>
                <c:pt idx="2">
                  <c:v>Premimum</c:v>
                </c:pt>
              </c:strCache>
            </c:strRef>
          </c:cat>
          <c:val>
            <c:numRef>
              <c:f>'Subscription &amp; Revenue Analysis'!$B$58:$B$61</c:f>
              <c:numCache>
                <c:formatCode>General</c:formatCode>
                <c:ptCount val="3"/>
                <c:pt idx="0">
                  <c:v>323</c:v>
                </c:pt>
                <c:pt idx="1">
                  <c:v>345</c:v>
                </c:pt>
                <c:pt idx="2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1A-425F-8F56-EB0BC9CCE4D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[Streaming_Service_Data_Latest.xlsx]Subscription &amp; Revenue Analysis!PivotTable4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/>
              <a:t>Revenue Distribution anomg different Subsciption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'Subscription &amp; Revenue Analysis'!$B$38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32A8-4440-95F0-7924DE2C1C0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32A8-4440-95F0-7924DE2C1C0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5-32A8-4440-95F0-7924DE2C1C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'Subscription &amp; Revenue Analysis'!$A$39:$A$42</c:f>
              <c:strCache>
                <c:ptCount val="3"/>
                <c:pt idx="0">
                  <c:v>Basic</c:v>
                </c:pt>
                <c:pt idx="1">
                  <c:v>Standard </c:v>
                </c:pt>
                <c:pt idx="2">
                  <c:v>Premimum</c:v>
                </c:pt>
              </c:strCache>
            </c:strRef>
          </c:cat>
          <c:val>
            <c:numRef>
              <c:f>'Subscription &amp; Revenue Analysis'!$B$39:$B$42</c:f>
              <c:numCache>
                <c:formatCode>_-[$$-409]* #,##0.00_ ;_-[$$-409]* \-#,##0.00\ ;_-[$$-409]* "-"??_ ;_-@_ </c:formatCode>
                <c:ptCount val="3"/>
                <c:pt idx="0">
                  <c:v>2580.7699999999877</c:v>
                </c:pt>
                <c:pt idx="1">
                  <c:v>4136.5499999999638</c:v>
                </c:pt>
                <c:pt idx="2">
                  <c:v>5308.6799999999566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2A8-4440-95F0-7924DE2C1C09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[Streaming_Service_Data_Latest.xlsx]Subscription &amp; Revenue Analysis!PivotTable17</c:name>
    <c:fmtId val="4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Countrywise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diamond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</c:pivotFmt>
    </c:pivotFmts>
    <c:plotArea>
      <c:layout>
        <c:manualLayout>
          <c:layoutTarget val="inner"/>
          <c:xMode val="edge"/>
          <c:yMode val="edge"/>
          <c:x val="0.17443217410500017"/>
          <c:y val="0.18083340047247173"/>
          <c:w val="0.73743908620864451"/>
          <c:h val="0.66118071191514283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'Subscription &amp; Revenue Analysis'!$B$67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1-1ADA-494F-B406-6792B13B4092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3-1ADA-494F-B406-6792B13B4092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5-1ADA-494F-B406-6792B13B4092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7-1ADA-494F-B406-6792B13B4092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9-1ADA-494F-B406-6792B13B4092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B-1ADA-494F-B406-6792B13B4092}"/>
              </c:ext>
            </c:extLst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2700" h="25400" prst="coolSlant"/>
              </a:sp3d>
            </c:spPr>
            <c:extLst>
              <c:ext xmlns:c16="http://schemas.microsoft.com/office/drawing/2014/chart" uri="{C3380CC4-5D6E-409C-BE32-E72D297353CC}">
                <c16:uniqueId val="{0000000D-1ADA-494F-B406-6792B13B4092}"/>
              </c:ext>
            </c:extLst>
          </c:dPt>
          <c:cat>
            <c:strRef>
              <c:f>'Subscription &amp; Revenue Analysis'!$A$68:$A$75</c:f>
              <c:strCache>
                <c:ptCount val="7"/>
                <c:pt idx="0">
                  <c:v>India</c:v>
                </c:pt>
                <c:pt idx="1">
                  <c:v>Canada</c:v>
                </c:pt>
                <c:pt idx="2">
                  <c:v>Australia</c:v>
                </c:pt>
                <c:pt idx="3">
                  <c:v>Germany</c:v>
                </c:pt>
                <c:pt idx="4">
                  <c:v>France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'Subscription &amp; Revenue Analysis'!$B$68:$B$75</c:f>
              <c:numCache>
                <c:formatCode>_-[$$-409]* #,##0.00_ ;_-[$$-409]* \-#,##0.00\ ;_-[$$-409]* "-"??_ ;_-@_ </c:formatCode>
                <c:ptCount val="7"/>
                <c:pt idx="0">
                  <c:v>1402.8400000000008</c:v>
                </c:pt>
                <c:pt idx="1">
                  <c:v>1678.610000000001</c:v>
                </c:pt>
                <c:pt idx="2">
                  <c:v>1726.600000000001</c:v>
                </c:pt>
                <c:pt idx="3">
                  <c:v>1738.5400000000011</c:v>
                </c:pt>
                <c:pt idx="4">
                  <c:v>1782.4900000000011</c:v>
                </c:pt>
                <c:pt idx="5">
                  <c:v>1806.5000000000011</c:v>
                </c:pt>
                <c:pt idx="6">
                  <c:v>1890.4200000000012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ADA-494F-B406-6792B13B40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41074111"/>
        <c:axId val="1041073151"/>
      </c:barChart>
      <c:catAx>
        <c:axId val="10410741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073151"/>
        <c:crosses val="autoZero"/>
        <c:auto val="1"/>
        <c:lblAlgn val="ctr"/>
        <c:lblOffset val="100"/>
        <c:noMultiLvlLbl val="0"/>
      </c:catAx>
      <c:valAx>
        <c:axId val="1041073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Revenue in 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074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[Streaming_Service_Data_Latest.xlsx]User Engagement Metrics !PivotTable6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Total movies vs. series watched per user.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'User Engagement Metrics '!$A$8</c:f>
              <c:strCache>
                <c:ptCount val="1"/>
                <c:pt idx="0">
                  <c:v>Average of Total_Movies_Watched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'User Engagement Metrics '!$A$9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'User Engagement Metrics '!$A$9</c:f>
              <c:numCache>
                <c:formatCode>General</c:formatCode>
                <c:ptCount val="1"/>
                <c:pt idx="0">
                  <c:v>515.89700000000005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AA-4C44-AF74-3865D28FC9A3}"/>
            </c:ext>
          </c:extLst>
        </c:ser>
        <c:ser>
          <c:idx val="1"/>
          <c:order val="1"/>
          <c:tx>
            <c:strRef>
              <c:f>'User Engagement Metrics '!$B$8</c:f>
              <c:strCache>
                <c:ptCount val="1"/>
                <c:pt idx="0">
                  <c:v>Average of Total_Series_Watched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'User Engagement Metrics '!$A$9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'User Engagement Metrics '!$B$9</c:f>
              <c:numCache>
                <c:formatCode>General</c:formatCode>
                <c:ptCount val="1"/>
                <c:pt idx="0">
                  <c:v>99.745999999999995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AA-4C44-AF74-3865D28FC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4030319"/>
        <c:axId val="1664032719"/>
      </c:barChart>
      <c:catAx>
        <c:axId val="166403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032719"/>
        <c:crosses val="autoZero"/>
        <c:auto val="1"/>
        <c:lblAlgn val="ctr"/>
        <c:lblOffset val="100"/>
        <c:noMultiLvlLbl val="0"/>
      </c:catAx>
      <c:valAx>
        <c:axId val="166403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HOurs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030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[Streaming_Service_Data_Latest.xlsx]User Engagement Metrics !PivotTable7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effectLst/>
              </a:rPr>
              <a:t>Impact of recommended content on engagement.</a:t>
            </a:r>
            <a:r>
              <a:rPr lang="en-IN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IN"/>
          </a:p>
        </c:rich>
      </c:tx>
      <c:layout>
        <c:manualLayout>
          <c:xMode val="edge"/>
          <c:yMode val="edge"/>
          <c:x val="0.33277559055118111"/>
          <c:y val="4.53647115426490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246866471944724E-2"/>
          <c:y val="0.14094141886300998"/>
          <c:w val="0.76830968528188803"/>
          <c:h val="0.715105982335240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'User Engagement Metrics '!$B$13</c:f>
              <c:strCache>
                <c:ptCount val="1"/>
                <c:pt idx="0">
                  <c:v>Total_Movies_Watched-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'User Engagement Metrics '!$A$14:$A$1014</c:f>
              <c:strCache>
                <c:ptCount val="1000"/>
                <c:pt idx="0">
                  <c:v>1003</c:v>
                </c:pt>
                <c:pt idx="1">
                  <c:v>1005</c:v>
                </c:pt>
                <c:pt idx="2">
                  <c:v>1006</c:v>
                </c:pt>
                <c:pt idx="3">
                  <c:v>1035</c:v>
                </c:pt>
                <c:pt idx="4">
                  <c:v>1037</c:v>
                </c:pt>
                <c:pt idx="5">
                  <c:v>1050</c:v>
                </c:pt>
                <c:pt idx="6">
                  <c:v>1055</c:v>
                </c:pt>
                <c:pt idx="7">
                  <c:v>1062</c:v>
                </c:pt>
                <c:pt idx="8">
                  <c:v>1075</c:v>
                </c:pt>
                <c:pt idx="9">
                  <c:v>1081</c:v>
                </c:pt>
                <c:pt idx="10">
                  <c:v>1090</c:v>
                </c:pt>
                <c:pt idx="11">
                  <c:v>1101</c:v>
                </c:pt>
                <c:pt idx="12">
                  <c:v>1103</c:v>
                </c:pt>
                <c:pt idx="13">
                  <c:v>1110</c:v>
                </c:pt>
                <c:pt idx="14">
                  <c:v>1114</c:v>
                </c:pt>
                <c:pt idx="15">
                  <c:v>1118</c:v>
                </c:pt>
                <c:pt idx="16">
                  <c:v>1123</c:v>
                </c:pt>
                <c:pt idx="17">
                  <c:v>1148</c:v>
                </c:pt>
                <c:pt idx="18">
                  <c:v>1149</c:v>
                </c:pt>
                <c:pt idx="19">
                  <c:v>1150</c:v>
                </c:pt>
                <c:pt idx="20">
                  <c:v>1162</c:v>
                </c:pt>
                <c:pt idx="21">
                  <c:v>1169</c:v>
                </c:pt>
                <c:pt idx="22">
                  <c:v>1175</c:v>
                </c:pt>
                <c:pt idx="23">
                  <c:v>1179</c:v>
                </c:pt>
                <c:pt idx="24">
                  <c:v>1185</c:v>
                </c:pt>
                <c:pt idx="25">
                  <c:v>1194</c:v>
                </c:pt>
                <c:pt idx="26">
                  <c:v>1214</c:v>
                </c:pt>
                <c:pt idx="27">
                  <c:v>1215</c:v>
                </c:pt>
                <c:pt idx="28">
                  <c:v>1222</c:v>
                </c:pt>
                <c:pt idx="29">
                  <c:v>1228</c:v>
                </c:pt>
                <c:pt idx="30">
                  <c:v>1235</c:v>
                </c:pt>
                <c:pt idx="31">
                  <c:v>1253</c:v>
                </c:pt>
                <c:pt idx="32">
                  <c:v>1255</c:v>
                </c:pt>
                <c:pt idx="33">
                  <c:v>1257</c:v>
                </c:pt>
                <c:pt idx="34">
                  <c:v>1260</c:v>
                </c:pt>
                <c:pt idx="35">
                  <c:v>1269</c:v>
                </c:pt>
                <c:pt idx="36">
                  <c:v>1272</c:v>
                </c:pt>
                <c:pt idx="37">
                  <c:v>1282</c:v>
                </c:pt>
                <c:pt idx="38">
                  <c:v>1284</c:v>
                </c:pt>
                <c:pt idx="39">
                  <c:v>1300</c:v>
                </c:pt>
                <c:pt idx="40">
                  <c:v>1303</c:v>
                </c:pt>
                <c:pt idx="41">
                  <c:v>1333</c:v>
                </c:pt>
                <c:pt idx="42">
                  <c:v>1336</c:v>
                </c:pt>
                <c:pt idx="43">
                  <c:v>1337</c:v>
                </c:pt>
                <c:pt idx="44">
                  <c:v>1338</c:v>
                </c:pt>
                <c:pt idx="45">
                  <c:v>1354</c:v>
                </c:pt>
                <c:pt idx="46">
                  <c:v>1364</c:v>
                </c:pt>
                <c:pt idx="47">
                  <c:v>1373</c:v>
                </c:pt>
                <c:pt idx="48">
                  <c:v>1379</c:v>
                </c:pt>
                <c:pt idx="49">
                  <c:v>1385</c:v>
                </c:pt>
                <c:pt idx="50">
                  <c:v>1388</c:v>
                </c:pt>
                <c:pt idx="51">
                  <c:v>1390</c:v>
                </c:pt>
                <c:pt idx="52">
                  <c:v>1393</c:v>
                </c:pt>
                <c:pt idx="53">
                  <c:v>1408</c:v>
                </c:pt>
                <c:pt idx="54">
                  <c:v>1413</c:v>
                </c:pt>
                <c:pt idx="55">
                  <c:v>1419</c:v>
                </c:pt>
                <c:pt idx="56">
                  <c:v>1420</c:v>
                </c:pt>
                <c:pt idx="57">
                  <c:v>1425</c:v>
                </c:pt>
                <c:pt idx="58">
                  <c:v>1433</c:v>
                </c:pt>
                <c:pt idx="59">
                  <c:v>1443</c:v>
                </c:pt>
                <c:pt idx="60">
                  <c:v>1481</c:v>
                </c:pt>
                <c:pt idx="61">
                  <c:v>1495</c:v>
                </c:pt>
                <c:pt idx="62">
                  <c:v>1528</c:v>
                </c:pt>
                <c:pt idx="63">
                  <c:v>1534</c:v>
                </c:pt>
                <c:pt idx="64">
                  <c:v>1539</c:v>
                </c:pt>
                <c:pt idx="65">
                  <c:v>1570</c:v>
                </c:pt>
                <c:pt idx="66">
                  <c:v>1575</c:v>
                </c:pt>
                <c:pt idx="67">
                  <c:v>1576</c:v>
                </c:pt>
                <c:pt idx="68">
                  <c:v>1609</c:v>
                </c:pt>
                <c:pt idx="69">
                  <c:v>1612</c:v>
                </c:pt>
                <c:pt idx="70">
                  <c:v>1635</c:v>
                </c:pt>
                <c:pt idx="71">
                  <c:v>1636</c:v>
                </c:pt>
                <c:pt idx="72">
                  <c:v>1637</c:v>
                </c:pt>
                <c:pt idx="73">
                  <c:v>1650</c:v>
                </c:pt>
                <c:pt idx="74">
                  <c:v>1661</c:v>
                </c:pt>
                <c:pt idx="75">
                  <c:v>1665</c:v>
                </c:pt>
                <c:pt idx="76">
                  <c:v>1672</c:v>
                </c:pt>
                <c:pt idx="77">
                  <c:v>1674</c:v>
                </c:pt>
                <c:pt idx="78">
                  <c:v>1687</c:v>
                </c:pt>
                <c:pt idx="79">
                  <c:v>1691</c:v>
                </c:pt>
                <c:pt idx="80">
                  <c:v>1697</c:v>
                </c:pt>
                <c:pt idx="81">
                  <c:v>1699</c:v>
                </c:pt>
                <c:pt idx="82">
                  <c:v>1714</c:v>
                </c:pt>
                <c:pt idx="83">
                  <c:v>1715</c:v>
                </c:pt>
                <c:pt idx="84">
                  <c:v>1754</c:v>
                </c:pt>
                <c:pt idx="85">
                  <c:v>1765</c:v>
                </c:pt>
                <c:pt idx="86">
                  <c:v>1776</c:v>
                </c:pt>
                <c:pt idx="87">
                  <c:v>1782</c:v>
                </c:pt>
                <c:pt idx="88">
                  <c:v>1784</c:v>
                </c:pt>
                <c:pt idx="89">
                  <c:v>1790</c:v>
                </c:pt>
                <c:pt idx="90">
                  <c:v>1798</c:v>
                </c:pt>
                <c:pt idx="91">
                  <c:v>1801</c:v>
                </c:pt>
                <c:pt idx="92">
                  <c:v>1805</c:v>
                </c:pt>
                <c:pt idx="93">
                  <c:v>1813</c:v>
                </c:pt>
                <c:pt idx="94">
                  <c:v>1831</c:v>
                </c:pt>
                <c:pt idx="95">
                  <c:v>1846</c:v>
                </c:pt>
                <c:pt idx="96">
                  <c:v>1851</c:v>
                </c:pt>
                <c:pt idx="97">
                  <c:v>1856</c:v>
                </c:pt>
                <c:pt idx="98">
                  <c:v>1857</c:v>
                </c:pt>
                <c:pt idx="99">
                  <c:v>1897</c:v>
                </c:pt>
                <c:pt idx="100">
                  <c:v>1912</c:v>
                </c:pt>
                <c:pt idx="101">
                  <c:v>1922</c:v>
                </c:pt>
                <c:pt idx="102">
                  <c:v>1932</c:v>
                </c:pt>
                <c:pt idx="103">
                  <c:v>1947</c:v>
                </c:pt>
                <c:pt idx="104">
                  <c:v>1953</c:v>
                </c:pt>
                <c:pt idx="105">
                  <c:v>1970</c:v>
                </c:pt>
                <c:pt idx="106">
                  <c:v>1976</c:v>
                </c:pt>
                <c:pt idx="107">
                  <c:v>2011</c:v>
                </c:pt>
                <c:pt idx="108">
                  <c:v>2039</c:v>
                </c:pt>
                <c:pt idx="109">
                  <c:v>2040</c:v>
                </c:pt>
                <c:pt idx="110">
                  <c:v>2057</c:v>
                </c:pt>
                <c:pt idx="111">
                  <c:v>2062</c:v>
                </c:pt>
                <c:pt idx="112">
                  <c:v>2075</c:v>
                </c:pt>
                <c:pt idx="113">
                  <c:v>2079</c:v>
                </c:pt>
                <c:pt idx="114">
                  <c:v>2086</c:v>
                </c:pt>
                <c:pt idx="115">
                  <c:v>2095</c:v>
                </c:pt>
                <c:pt idx="116">
                  <c:v>2099</c:v>
                </c:pt>
                <c:pt idx="117">
                  <c:v>2146</c:v>
                </c:pt>
                <c:pt idx="118">
                  <c:v>2147</c:v>
                </c:pt>
                <c:pt idx="119">
                  <c:v>2150</c:v>
                </c:pt>
                <c:pt idx="120">
                  <c:v>2154</c:v>
                </c:pt>
                <c:pt idx="121">
                  <c:v>2165</c:v>
                </c:pt>
                <c:pt idx="122">
                  <c:v>2170</c:v>
                </c:pt>
                <c:pt idx="123">
                  <c:v>2180</c:v>
                </c:pt>
                <c:pt idx="124">
                  <c:v>2186</c:v>
                </c:pt>
                <c:pt idx="125">
                  <c:v>2190</c:v>
                </c:pt>
                <c:pt idx="126">
                  <c:v>2214</c:v>
                </c:pt>
                <c:pt idx="127">
                  <c:v>2220</c:v>
                </c:pt>
                <c:pt idx="128">
                  <c:v>2237</c:v>
                </c:pt>
                <c:pt idx="129">
                  <c:v>2243</c:v>
                </c:pt>
                <c:pt idx="130">
                  <c:v>2291</c:v>
                </c:pt>
                <c:pt idx="131">
                  <c:v>2306</c:v>
                </c:pt>
                <c:pt idx="132">
                  <c:v>2319</c:v>
                </c:pt>
                <c:pt idx="133">
                  <c:v>2321</c:v>
                </c:pt>
                <c:pt idx="134">
                  <c:v>2324</c:v>
                </c:pt>
                <c:pt idx="135">
                  <c:v>2334</c:v>
                </c:pt>
                <c:pt idx="136">
                  <c:v>2361</c:v>
                </c:pt>
                <c:pt idx="137">
                  <c:v>2363</c:v>
                </c:pt>
                <c:pt idx="138">
                  <c:v>2381</c:v>
                </c:pt>
                <c:pt idx="139">
                  <c:v>2382</c:v>
                </c:pt>
                <c:pt idx="140">
                  <c:v>2396</c:v>
                </c:pt>
                <c:pt idx="141">
                  <c:v>2400</c:v>
                </c:pt>
                <c:pt idx="142">
                  <c:v>2401</c:v>
                </c:pt>
                <c:pt idx="143">
                  <c:v>2410</c:v>
                </c:pt>
                <c:pt idx="144">
                  <c:v>2418</c:v>
                </c:pt>
                <c:pt idx="145">
                  <c:v>2428</c:v>
                </c:pt>
                <c:pt idx="146">
                  <c:v>2441</c:v>
                </c:pt>
                <c:pt idx="147">
                  <c:v>2457</c:v>
                </c:pt>
                <c:pt idx="148">
                  <c:v>2466</c:v>
                </c:pt>
                <c:pt idx="149">
                  <c:v>2472</c:v>
                </c:pt>
                <c:pt idx="150">
                  <c:v>2477</c:v>
                </c:pt>
                <c:pt idx="151">
                  <c:v>2480</c:v>
                </c:pt>
                <c:pt idx="152">
                  <c:v>2481</c:v>
                </c:pt>
                <c:pt idx="153">
                  <c:v>2482</c:v>
                </c:pt>
                <c:pt idx="154">
                  <c:v>2490</c:v>
                </c:pt>
                <c:pt idx="155">
                  <c:v>2497</c:v>
                </c:pt>
                <c:pt idx="156">
                  <c:v>2498</c:v>
                </c:pt>
                <c:pt idx="157">
                  <c:v>2504</c:v>
                </c:pt>
                <c:pt idx="158">
                  <c:v>2517</c:v>
                </c:pt>
                <c:pt idx="159">
                  <c:v>2518</c:v>
                </c:pt>
                <c:pt idx="160">
                  <c:v>2521</c:v>
                </c:pt>
                <c:pt idx="161">
                  <c:v>2533</c:v>
                </c:pt>
                <c:pt idx="162">
                  <c:v>2536</c:v>
                </c:pt>
                <c:pt idx="163">
                  <c:v>2546</c:v>
                </c:pt>
                <c:pt idx="164">
                  <c:v>2549</c:v>
                </c:pt>
                <c:pt idx="165">
                  <c:v>2565</c:v>
                </c:pt>
                <c:pt idx="166">
                  <c:v>2581</c:v>
                </c:pt>
                <c:pt idx="167">
                  <c:v>2593</c:v>
                </c:pt>
                <c:pt idx="168">
                  <c:v>2603</c:v>
                </c:pt>
                <c:pt idx="169">
                  <c:v>2613</c:v>
                </c:pt>
                <c:pt idx="170">
                  <c:v>2639</c:v>
                </c:pt>
                <c:pt idx="171">
                  <c:v>2647</c:v>
                </c:pt>
                <c:pt idx="172">
                  <c:v>2660</c:v>
                </c:pt>
                <c:pt idx="173">
                  <c:v>2664</c:v>
                </c:pt>
                <c:pt idx="174">
                  <c:v>2675</c:v>
                </c:pt>
                <c:pt idx="175">
                  <c:v>2690</c:v>
                </c:pt>
                <c:pt idx="176">
                  <c:v>2697</c:v>
                </c:pt>
                <c:pt idx="177">
                  <c:v>2701</c:v>
                </c:pt>
                <c:pt idx="178">
                  <c:v>2714</c:v>
                </c:pt>
                <c:pt idx="179">
                  <c:v>2723</c:v>
                </c:pt>
                <c:pt idx="180">
                  <c:v>2727</c:v>
                </c:pt>
                <c:pt idx="181">
                  <c:v>2731</c:v>
                </c:pt>
                <c:pt idx="182">
                  <c:v>2734</c:v>
                </c:pt>
                <c:pt idx="183">
                  <c:v>2739</c:v>
                </c:pt>
                <c:pt idx="184">
                  <c:v>2766</c:v>
                </c:pt>
                <c:pt idx="185">
                  <c:v>2784</c:v>
                </c:pt>
                <c:pt idx="186">
                  <c:v>2788</c:v>
                </c:pt>
                <c:pt idx="187">
                  <c:v>2808</c:v>
                </c:pt>
                <c:pt idx="188">
                  <c:v>2820</c:v>
                </c:pt>
                <c:pt idx="189">
                  <c:v>2829</c:v>
                </c:pt>
                <c:pt idx="190">
                  <c:v>2830</c:v>
                </c:pt>
                <c:pt idx="191">
                  <c:v>2836</c:v>
                </c:pt>
                <c:pt idx="192">
                  <c:v>2847</c:v>
                </c:pt>
                <c:pt idx="193">
                  <c:v>2851</c:v>
                </c:pt>
                <c:pt idx="194">
                  <c:v>2854</c:v>
                </c:pt>
                <c:pt idx="195">
                  <c:v>2884</c:v>
                </c:pt>
                <c:pt idx="196">
                  <c:v>2886</c:v>
                </c:pt>
                <c:pt idx="197">
                  <c:v>2904</c:v>
                </c:pt>
                <c:pt idx="198">
                  <c:v>2908</c:v>
                </c:pt>
                <c:pt idx="199">
                  <c:v>2914</c:v>
                </c:pt>
                <c:pt idx="200">
                  <c:v>2942</c:v>
                </c:pt>
                <c:pt idx="201">
                  <c:v>2960</c:v>
                </c:pt>
                <c:pt idx="202">
                  <c:v>2981</c:v>
                </c:pt>
                <c:pt idx="203">
                  <c:v>2995</c:v>
                </c:pt>
                <c:pt idx="204">
                  <c:v>3004</c:v>
                </c:pt>
                <c:pt idx="205">
                  <c:v>3009</c:v>
                </c:pt>
                <c:pt idx="206">
                  <c:v>3010</c:v>
                </c:pt>
                <c:pt idx="207">
                  <c:v>3035</c:v>
                </c:pt>
                <c:pt idx="208">
                  <c:v>3078</c:v>
                </c:pt>
                <c:pt idx="209">
                  <c:v>3083</c:v>
                </c:pt>
                <c:pt idx="210">
                  <c:v>3102</c:v>
                </c:pt>
                <c:pt idx="211">
                  <c:v>3119</c:v>
                </c:pt>
                <c:pt idx="212">
                  <c:v>3131</c:v>
                </c:pt>
                <c:pt idx="213">
                  <c:v>3135</c:v>
                </c:pt>
                <c:pt idx="214">
                  <c:v>3162</c:v>
                </c:pt>
                <c:pt idx="215">
                  <c:v>3163</c:v>
                </c:pt>
                <c:pt idx="216">
                  <c:v>3164</c:v>
                </c:pt>
                <c:pt idx="217">
                  <c:v>3168</c:v>
                </c:pt>
                <c:pt idx="218">
                  <c:v>3173</c:v>
                </c:pt>
                <c:pt idx="219">
                  <c:v>3178</c:v>
                </c:pt>
                <c:pt idx="220">
                  <c:v>3195</c:v>
                </c:pt>
                <c:pt idx="221">
                  <c:v>3202</c:v>
                </c:pt>
                <c:pt idx="222">
                  <c:v>3209</c:v>
                </c:pt>
                <c:pt idx="223">
                  <c:v>3214</c:v>
                </c:pt>
                <c:pt idx="224">
                  <c:v>3217</c:v>
                </c:pt>
                <c:pt idx="225">
                  <c:v>3234</c:v>
                </c:pt>
                <c:pt idx="226">
                  <c:v>3255</c:v>
                </c:pt>
                <c:pt idx="227">
                  <c:v>3261</c:v>
                </c:pt>
                <c:pt idx="228">
                  <c:v>3264</c:v>
                </c:pt>
                <c:pt idx="229">
                  <c:v>3287</c:v>
                </c:pt>
                <c:pt idx="230">
                  <c:v>3325</c:v>
                </c:pt>
                <c:pt idx="231">
                  <c:v>3334</c:v>
                </c:pt>
                <c:pt idx="232">
                  <c:v>3354</c:v>
                </c:pt>
                <c:pt idx="233">
                  <c:v>3379</c:v>
                </c:pt>
                <c:pt idx="234">
                  <c:v>3393</c:v>
                </c:pt>
                <c:pt idx="235">
                  <c:v>3395</c:v>
                </c:pt>
                <c:pt idx="236">
                  <c:v>3427</c:v>
                </c:pt>
                <c:pt idx="237">
                  <c:v>3437</c:v>
                </c:pt>
                <c:pt idx="238">
                  <c:v>3440</c:v>
                </c:pt>
                <c:pt idx="239">
                  <c:v>3443</c:v>
                </c:pt>
                <c:pt idx="240">
                  <c:v>3457</c:v>
                </c:pt>
                <c:pt idx="241">
                  <c:v>3469</c:v>
                </c:pt>
                <c:pt idx="242">
                  <c:v>3472</c:v>
                </c:pt>
                <c:pt idx="243">
                  <c:v>3496</c:v>
                </c:pt>
                <c:pt idx="244">
                  <c:v>3498</c:v>
                </c:pt>
                <c:pt idx="245">
                  <c:v>3530</c:v>
                </c:pt>
                <c:pt idx="246">
                  <c:v>3532</c:v>
                </c:pt>
                <c:pt idx="247">
                  <c:v>3554</c:v>
                </c:pt>
                <c:pt idx="248">
                  <c:v>3558</c:v>
                </c:pt>
                <c:pt idx="249">
                  <c:v>3572</c:v>
                </c:pt>
                <c:pt idx="250">
                  <c:v>3593</c:v>
                </c:pt>
                <c:pt idx="251">
                  <c:v>3603</c:v>
                </c:pt>
                <c:pt idx="252">
                  <c:v>3618</c:v>
                </c:pt>
                <c:pt idx="253">
                  <c:v>3620</c:v>
                </c:pt>
                <c:pt idx="254">
                  <c:v>3622</c:v>
                </c:pt>
                <c:pt idx="255">
                  <c:v>3633</c:v>
                </c:pt>
                <c:pt idx="256">
                  <c:v>3639</c:v>
                </c:pt>
                <c:pt idx="257">
                  <c:v>3654</c:v>
                </c:pt>
                <c:pt idx="258">
                  <c:v>3677</c:v>
                </c:pt>
                <c:pt idx="259">
                  <c:v>3687</c:v>
                </c:pt>
                <c:pt idx="260">
                  <c:v>3699</c:v>
                </c:pt>
                <c:pt idx="261">
                  <c:v>3724</c:v>
                </c:pt>
                <c:pt idx="262">
                  <c:v>3745</c:v>
                </c:pt>
                <c:pt idx="263">
                  <c:v>3762</c:v>
                </c:pt>
                <c:pt idx="264">
                  <c:v>3763</c:v>
                </c:pt>
                <c:pt idx="265">
                  <c:v>3779</c:v>
                </c:pt>
                <c:pt idx="266">
                  <c:v>3781</c:v>
                </c:pt>
                <c:pt idx="267">
                  <c:v>3797</c:v>
                </c:pt>
                <c:pt idx="268">
                  <c:v>3806</c:v>
                </c:pt>
                <c:pt idx="269">
                  <c:v>3810</c:v>
                </c:pt>
                <c:pt idx="270">
                  <c:v>3822</c:v>
                </c:pt>
                <c:pt idx="271">
                  <c:v>3826</c:v>
                </c:pt>
                <c:pt idx="272">
                  <c:v>3847</c:v>
                </c:pt>
                <c:pt idx="273">
                  <c:v>3858</c:v>
                </c:pt>
                <c:pt idx="274">
                  <c:v>3866</c:v>
                </c:pt>
                <c:pt idx="275">
                  <c:v>3877</c:v>
                </c:pt>
                <c:pt idx="276">
                  <c:v>3882</c:v>
                </c:pt>
                <c:pt idx="277">
                  <c:v>3888</c:v>
                </c:pt>
                <c:pt idx="278">
                  <c:v>3892</c:v>
                </c:pt>
                <c:pt idx="279">
                  <c:v>3898</c:v>
                </c:pt>
                <c:pt idx="280">
                  <c:v>3904</c:v>
                </c:pt>
                <c:pt idx="281">
                  <c:v>3910</c:v>
                </c:pt>
                <c:pt idx="282">
                  <c:v>3918</c:v>
                </c:pt>
                <c:pt idx="283">
                  <c:v>3926</c:v>
                </c:pt>
                <c:pt idx="284">
                  <c:v>3941</c:v>
                </c:pt>
                <c:pt idx="285">
                  <c:v>3951</c:v>
                </c:pt>
                <c:pt idx="286">
                  <c:v>3959</c:v>
                </c:pt>
                <c:pt idx="287">
                  <c:v>3969</c:v>
                </c:pt>
                <c:pt idx="288">
                  <c:v>3976</c:v>
                </c:pt>
                <c:pt idx="289">
                  <c:v>3978</c:v>
                </c:pt>
                <c:pt idx="290">
                  <c:v>3984</c:v>
                </c:pt>
                <c:pt idx="291">
                  <c:v>3985</c:v>
                </c:pt>
                <c:pt idx="292">
                  <c:v>3992</c:v>
                </c:pt>
                <c:pt idx="293">
                  <c:v>4002</c:v>
                </c:pt>
                <c:pt idx="294">
                  <c:v>4019</c:v>
                </c:pt>
                <c:pt idx="295">
                  <c:v>4020</c:v>
                </c:pt>
                <c:pt idx="296">
                  <c:v>4024</c:v>
                </c:pt>
                <c:pt idx="297">
                  <c:v>4027</c:v>
                </c:pt>
                <c:pt idx="298">
                  <c:v>4028</c:v>
                </c:pt>
                <c:pt idx="299">
                  <c:v>4029</c:v>
                </c:pt>
                <c:pt idx="300">
                  <c:v>4037</c:v>
                </c:pt>
                <c:pt idx="301">
                  <c:v>4044</c:v>
                </c:pt>
                <c:pt idx="302">
                  <c:v>4048</c:v>
                </c:pt>
                <c:pt idx="303">
                  <c:v>4057</c:v>
                </c:pt>
                <c:pt idx="304">
                  <c:v>4066</c:v>
                </c:pt>
                <c:pt idx="305">
                  <c:v>4079</c:v>
                </c:pt>
                <c:pt idx="306">
                  <c:v>4083</c:v>
                </c:pt>
                <c:pt idx="307">
                  <c:v>4089</c:v>
                </c:pt>
                <c:pt idx="308">
                  <c:v>4097</c:v>
                </c:pt>
                <c:pt idx="309">
                  <c:v>4103</c:v>
                </c:pt>
                <c:pt idx="310">
                  <c:v>4104</c:v>
                </c:pt>
                <c:pt idx="311">
                  <c:v>4110</c:v>
                </c:pt>
                <c:pt idx="312">
                  <c:v>4111</c:v>
                </c:pt>
                <c:pt idx="313">
                  <c:v>4114</c:v>
                </c:pt>
                <c:pt idx="314">
                  <c:v>4115</c:v>
                </c:pt>
                <c:pt idx="315">
                  <c:v>4118</c:v>
                </c:pt>
                <c:pt idx="316">
                  <c:v>4129</c:v>
                </c:pt>
                <c:pt idx="317">
                  <c:v>4155</c:v>
                </c:pt>
                <c:pt idx="318">
                  <c:v>4171</c:v>
                </c:pt>
                <c:pt idx="319">
                  <c:v>4191</c:v>
                </c:pt>
                <c:pt idx="320">
                  <c:v>4197</c:v>
                </c:pt>
                <c:pt idx="321">
                  <c:v>4204</c:v>
                </c:pt>
                <c:pt idx="322">
                  <c:v>4205</c:v>
                </c:pt>
                <c:pt idx="323">
                  <c:v>4206</c:v>
                </c:pt>
                <c:pt idx="324">
                  <c:v>4210</c:v>
                </c:pt>
                <c:pt idx="325">
                  <c:v>4211</c:v>
                </c:pt>
                <c:pt idx="326">
                  <c:v>4213</c:v>
                </c:pt>
                <c:pt idx="327">
                  <c:v>4216</c:v>
                </c:pt>
                <c:pt idx="328">
                  <c:v>4234</c:v>
                </c:pt>
                <c:pt idx="329">
                  <c:v>4239</c:v>
                </c:pt>
                <c:pt idx="330">
                  <c:v>4242</c:v>
                </c:pt>
                <c:pt idx="331">
                  <c:v>4243</c:v>
                </c:pt>
                <c:pt idx="332">
                  <c:v>4246</c:v>
                </c:pt>
                <c:pt idx="333">
                  <c:v>4254</c:v>
                </c:pt>
                <c:pt idx="334">
                  <c:v>4260</c:v>
                </c:pt>
                <c:pt idx="335">
                  <c:v>4302</c:v>
                </c:pt>
                <c:pt idx="336">
                  <c:v>4303</c:v>
                </c:pt>
                <c:pt idx="337">
                  <c:v>4314</c:v>
                </c:pt>
                <c:pt idx="338">
                  <c:v>4320</c:v>
                </c:pt>
                <c:pt idx="339">
                  <c:v>4328</c:v>
                </c:pt>
                <c:pt idx="340">
                  <c:v>4336</c:v>
                </c:pt>
                <c:pt idx="341">
                  <c:v>4340</c:v>
                </c:pt>
                <c:pt idx="342">
                  <c:v>4341</c:v>
                </c:pt>
                <c:pt idx="343">
                  <c:v>4346</c:v>
                </c:pt>
                <c:pt idx="344">
                  <c:v>4351</c:v>
                </c:pt>
                <c:pt idx="345">
                  <c:v>4364</c:v>
                </c:pt>
                <c:pt idx="346">
                  <c:v>4372</c:v>
                </c:pt>
                <c:pt idx="347">
                  <c:v>4383</c:v>
                </c:pt>
                <c:pt idx="348">
                  <c:v>4392</c:v>
                </c:pt>
                <c:pt idx="349">
                  <c:v>4396</c:v>
                </c:pt>
                <c:pt idx="350">
                  <c:v>4401</c:v>
                </c:pt>
                <c:pt idx="351">
                  <c:v>4408</c:v>
                </c:pt>
                <c:pt idx="352">
                  <c:v>4427</c:v>
                </c:pt>
                <c:pt idx="353">
                  <c:v>4448</c:v>
                </c:pt>
                <c:pt idx="354">
                  <c:v>4458</c:v>
                </c:pt>
                <c:pt idx="355">
                  <c:v>4463</c:v>
                </c:pt>
                <c:pt idx="356">
                  <c:v>4466</c:v>
                </c:pt>
                <c:pt idx="357">
                  <c:v>4471</c:v>
                </c:pt>
                <c:pt idx="358">
                  <c:v>4475</c:v>
                </c:pt>
                <c:pt idx="359">
                  <c:v>4477</c:v>
                </c:pt>
                <c:pt idx="360">
                  <c:v>4479</c:v>
                </c:pt>
                <c:pt idx="361">
                  <c:v>4486</c:v>
                </c:pt>
                <c:pt idx="362">
                  <c:v>4488</c:v>
                </c:pt>
                <c:pt idx="363">
                  <c:v>4497</c:v>
                </c:pt>
                <c:pt idx="364">
                  <c:v>4511</c:v>
                </c:pt>
                <c:pt idx="365">
                  <c:v>4512</c:v>
                </c:pt>
                <c:pt idx="366">
                  <c:v>4530</c:v>
                </c:pt>
                <c:pt idx="367">
                  <c:v>4538</c:v>
                </c:pt>
                <c:pt idx="368">
                  <c:v>4540</c:v>
                </c:pt>
                <c:pt idx="369">
                  <c:v>4548</c:v>
                </c:pt>
                <c:pt idx="370">
                  <c:v>4551</c:v>
                </c:pt>
                <c:pt idx="371">
                  <c:v>4553</c:v>
                </c:pt>
                <c:pt idx="372">
                  <c:v>4556</c:v>
                </c:pt>
                <c:pt idx="373">
                  <c:v>4558</c:v>
                </c:pt>
                <c:pt idx="374">
                  <c:v>4576</c:v>
                </c:pt>
                <c:pt idx="375">
                  <c:v>4577</c:v>
                </c:pt>
                <c:pt idx="376">
                  <c:v>4584</c:v>
                </c:pt>
                <c:pt idx="377">
                  <c:v>4586</c:v>
                </c:pt>
                <c:pt idx="378">
                  <c:v>4590</c:v>
                </c:pt>
                <c:pt idx="379">
                  <c:v>4597</c:v>
                </c:pt>
                <c:pt idx="380">
                  <c:v>4608</c:v>
                </c:pt>
                <c:pt idx="381">
                  <c:v>4613</c:v>
                </c:pt>
                <c:pt idx="382">
                  <c:v>4622</c:v>
                </c:pt>
                <c:pt idx="383">
                  <c:v>4641</c:v>
                </c:pt>
                <c:pt idx="384">
                  <c:v>4645</c:v>
                </c:pt>
                <c:pt idx="385">
                  <c:v>4656</c:v>
                </c:pt>
                <c:pt idx="386">
                  <c:v>4668</c:v>
                </c:pt>
                <c:pt idx="387">
                  <c:v>4680</c:v>
                </c:pt>
                <c:pt idx="388">
                  <c:v>4696</c:v>
                </c:pt>
                <c:pt idx="389">
                  <c:v>4700</c:v>
                </c:pt>
                <c:pt idx="390">
                  <c:v>4702</c:v>
                </c:pt>
                <c:pt idx="391">
                  <c:v>4706</c:v>
                </c:pt>
                <c:pt idx="392">
                  <c:v>4709</c:v>
                </c:pt>
                <c:pt idx="393">
                  <c:v>4714</c:v>
                </c:pt>
                <c:pt idx="394">
                  <c:v>4718</c:v>
                </c:pt>
                <c:pt idx="395">
                  <c:v>4738</c:v>
                </c:pt>
                <c:pt idx="396">
                  <c:v>4745</c:v>
                </c:pt>
                <c:pt idx="397">
                  <c:v>4747</c:v>
                </c:pt>
                <c:pt idx="398">
                  <c:v>4763</c:v>
                </c:pt>
                <c:pt idx="399">
                  <c:v>4767</c:v>
                </c:pt>
                <c:pt idx="400">
                  <c:v>4768</c:v>
                </c:pt>
                <c:pt idx="401">
                  <c:v>4769</c:v>
                </c:pt>
                <c:pt idx="402">
                  <c:v>4781</c:v>
                </c:pt>
                <c:pt idx="403">
                  <c:v>4808</c:v>
                </c:pt>
                <c:pt idx="404">
                  <c:v>4815</c:v>
                </c:pt>
                <c:pt idx="405">
                  <c:v>4829</c:v>
                </c:pt>
                <c:pt idx="406">
                  <c:v>4833</c:v>
                </c:pt>
                <c:pt idx="407">
                  <c:v>4847</c:v>
                </c:pt>
                <c:pt idx="408">
                  <c:v>4851</c:v>
                </c:pt>
                <c:pt idx="409">
                  <c:v>4865</c:v>
                </c:pt>
                <c:pt idx="410">
                  <c:v>4875</c:v>
                </c:pt>
                <c:pt idx="411">
                  <c:v>4883</c:v>
                </c:pt>
                <c:pt idx="412">
                  <c:v>4884</c:v>
                </c:pt>
                <c:pt idx="413">
                  <c:v>4901</c:v>
                </c:pt>
                <c:pt idx="414">
                  <c:v>4912</c:v>
                </c:pt>
                <c:pt idx="415">
                  <c:v>4917</c:v>
                </c:pt>
                <c:pt idx="416">
                  <c:v>4945</c:v>
                </c:pt>
                <c:pt idx="417">
                  <c:v>4968</c:v>
                </c:pt>
                <c:pt idx="418">
                  <c:v>4979</c:v>
                </c:pt>
                <c:pt idx="419">
                  <c:v>4982</c:v>
                </c:pt>
                <c:pt idx="420">
                  <c:v>4985</c:v>
                </c:pt>
                <c:pt idx="421">
                  <c:v>4989</c:v>
                </c:pt>
                <c:pt idx="422">
                  <c:v>5000</c:v>
                </c:pt>
                <c:pt idx="423">
                  <c:v>5013</c:v>
                </c:pt>
                <c:pt idx="424">
                  <c:v>5016</c:v>
                </c:pt>
                <c:pt idx="425">
                  <c:v>5019</c:v>
                </c:pt>
                <c:pt idx="426">
                  <c:v>5031</c:v>
                </c:pt>
                <c:pt idx="427">
                  <c:v>5036</c:v>
                </c:pt>
                <c:pt idx="428">
                  <c:v>5040</c:v>
                </c:pt>
                <c:pt idx="429">
                  <c:v>5042</c:v>
                </c:pt>
                <c:pt idx="430">
                  <c:v>5045</c:v>
                </c:pt>
                <c:pt idx="431">
                  <c:v>5054</c:v>
                </c:pt>
                <c:pt idx="432">
                  <c:v>5059</c:v>
                </c:pt>
                <c:pt idx="433">
                  <c:v>5063</c:v>
                </c:pt>
                <c:pt idx="434">
                  <c:v>5065</c:v>
                </c:pt>
                <c:pt idx="435">
                  <c:v>5067</c:v>
                </c:pt>
                <c:pt idx="436">
                  <c:v>5081</c:v>
                </c:pt>
                <c:pt idx="437">
                  <c:v>5083</c:v>
                </c:pt>
                <c:pt idx="438">
                  <c:v>5084</c:v>
                </c:pt>
                <c:pt idx="439">
                  <c:v>5109</c:v>
                </c:pt>
                <c:pt idx="440">
                  <c:v>5112</c:v>
                </c:pt>
                <c:pt idx="441">
                  <c:v>5120</c:v>
                </c:pt>
                <c:pt idx="442">
                  <c:v>5126</c:v>
                </c:pt>
                <c:pt idx="443">
                  <c:v>5147</c:v>
                </c:pt>
                <c:pt idx="444">
                  <c:v>5153</c:v>
                </c:pt>
                <c:pt idx="445">
                  <c:v>5209</c:v>
                </c:pt>
                <c:pt idx="446">
                  <c:v>5215</c:v>
                </c:pt>
                <c:pt idx="447">
                  <c:v>5216</c:v>
                </c:pt>
                <c:pt idx="448">
                  <c:v>5220</c:v>
                </c:pt>
                <c:pt idx="449">
                  <c:v>5227</c:v>
                </c:pt>
                <c:pt idx="450">
                  <c:v>5253</c:v>
                </c:pt>
                <c:pt idx="451">
                  <c:v>5254</c:v>
                </c:pt>
                <c:pt idx="452">
                  <c:v>5255</c:v>
                </c:pt>
                <c:pt idx="453">
                  <c:v>5256</c:v>
                </c:pt>
                <c:pt idx="454">
                  <c:v>5269</c:v>
                </c:pt>
                <c:pt idx="455">
                  <c:v>5280</c:v>
                </c:pt>
                <c:pt idx="456">
                  <c:v>5291</c:v>
                </c:pt>
                <c:pt idx="457">
                  <c:v>5299</c:v>
                </c:pt>
                <c:pt idx="458">
                  <c:v>5306</c:v>
                </c:pt>
                <c:pt idx="459">
                  <c:v>5315</c:v>
                </c:pt>
                <c:pt idx="460">
                  <c:v>5320</c:v>
                </c:pt>
                <c:pt idx="461">
                  <c:v>5321</c:v>
                </c:pt>
                <c:pt idx="462">
                  <c:v>5337</c:v>
                </c:pt>
                <c:pt idx="463">
                  <c:v>5339</c:v>
                </c:pt>
                <c:pt idx="464">
                  <c:v>5352</c:v>
                </c:pt>
                <c:pt idx="465">
                  <c:v>5360</c:v>
                </c:pt>
                <c:pt idx="466">
                  <c:v>5362</c:v>
                </c:pt>
                <c:pt idx="467">
                  <c:v>5375</c:v>
                </c:pt>
                <c:pt idx="468">
                  <c:v>5376</c:v>
                </c:pt>
                <c:pt idx="469">
                  <c:v>5389</c:v>
                </c:pt>
                <c:pt idx="470">
                  <c:v>5406</c:v>
                </c:pt>
                <c:pt idx="471">
                  <c:v>5407</c:v>
                </c:pt>
                <c:pt idx="472">
                  <c:v>5410</c:v>
                </c:pt>
                <c:pt idx="473">
                  <c:v>5420</c:v>
                </c:pt>
                <c:pt idx="474">
                  <c:v>5423</c:v>
                </c:pt>
                <c:pt idx="475">
                  <c:v>5438</c:v>
                </c:pt>
                <c:pt idx="476">
                  <c:v>5459</c:v>
                </c:pt>
                <c:pt idx="477">
                  <c:v>5468</c:v>
                </c:pt>
                <c:pt idx="478">
                  <c:v>5469</c:v>
                </c:pt>
                <c:pt idx="479">
                  <c:v>5479</c:v>
                </c:pt>
                <c:pt idx="480">
                  <c:v>5487</c:v>
                </c:pt>
                <c:pt idx="481">
                  <c:v>5495</c:v>
                </c:pt>
                <c:pt idx="482">
                  <c:v>5499</c:v>
                </c:pt>
                <c:pt idx="483">
                  <c:v>5525</c:v>
                </c:pt>
                <c:pt idx="484">
                  <c:v>5528</c:v>
                </c:pt>
                <c:pt idx="485">
                  <c:v>5534</c:v>
                </c:pt>
                <c:pt idx="486">
                  <c:v>5537</c:v>
                </c:pt>
                <c:pt idx="487">
                  <c:v>5566</c:v>
                </c:pt>
                <c:pt idx="488">
                  <c:v>5590</c:v>
                </c:pt>
                <c:pt idx="489">
                  <c:v>5627</c:v>
                </c:pt>
                <c:pt idx="490">
                  <c:v>5630</c:v>
                </c:pt>
                <c:pt idx="491">
                  <c:v>5634</c:v>
                </c:pt>
                <c:pt idx="492">
                  <c:v>5635</c:v>
                </c:pt>
                <c:pt idx="493">
                  <c:v>5644</c:v>
                </c:pt>
                <c:pt idx="494">
                  <c:v>5650</c:v>
                </c:pt>
                <c:pt idx="495">
                  <c:v>5666</c:v>
                </c:pt>
                <c:pt idx="496">
                  <c:v>5671</c:v>
                </c:pt>
                <c:pt idx="497">
                  <c:v>5679</c:v>
                </c:pt>
                <c:pt idx="498">
                  <c:v>5681</c:v>
                </c:pt>
                <c:pt idx="499">
                  <c:v>5688</c:v>
                </c:pt>
                <c:pt idx="500">
                  <c:v>5700</c:v>
                </c:pt>
                <c:pt idx="501">
                  <c:v>5713</c:v>
                </c:pt>
                <c:pt idx="502">
                  <c:v>5718</c:v>
                </c:pt>
                <c:pt idx="503">
                  <c:v>5719</c:v>
                </c:pt>
                <c:pt idx="504">
                  <c:v>5721</c:v>
                </c:pt>
                <c:pt idx="505">
                  <c:v>5761</c:v>
                </c:pt>
                <c:pt idx="506">
                  <c:v>5762</c:v>
                </c:pt>
                <c:pt idx="507">
                  <c:v>5785</c:v>
                </c:pt>
                <c:pt idx="508">
                  <c:v>5788</c:v>
                </c:pt>
                <c:pt idx="509">
                  <c:v>5795</c:v>
                </c:pt>
                <c:pt idx="510">
                  <c:v>5806</c:v>
                </c:pt>
                <c:pt idx="511">
                  <c:v>5808</c:v>
                </c:pt>
                <c:pt idx="512">
                  <c:v>5809</c:v>
                </c:pt>
                <c:pt idx="513">
                  <c:v>5825</c:v>
                </c:pt>
                <c:pt idx="514">
                  <c:v>5827</c:v>
                </c:pt>
                <c:pt idx="515">
                  <c:v>5836</c:v>
                </c:pt>
                <c:pt idx="516">
                  <c:v>5850</c:v>
                </c:pt>
                <c:pt idx="517">
                  <c:v>5857</c:v>
                </c:pt>
                <c:pt idx="518">
                  <c:v>5861</c:v>
                </c:pt>
                <c:pt idx="519">
                  <c:v>5865</c:v>
                </c:pt>
                <c:pt idx="520">
                  <c:v>5866</c:v>
                </c:pt>
                <c:pt idx="521">
                  <c:v>5871</c:v>
                </c:pt>
                <c:pt idx="522">
                  <c:v>5897</c:v>
                </c:pt>
                <c:pt idx="523">
                  <c:v>5901</c:v>
                </c:pt>
                <c:pt idx="524">
                  <c:v>5905</c:v>
                </c:pt>
                <c:pt idx="525">
                  <c:v>5911</c:v>
                </c:pt>
                <c:pt idx="526">
                  <c:v>5916</c:v>
                </c:pt>
                <c:pt idx="527">
                  <c:v>5943</c:v>
                </c:pt>
                <c:pt idx="528">
                  <c:v>5967</c:v>
                </c:pt>
                <c:pt idx="529">
                  <c:v>5974</c:v>
                </c:pt>
                <c:pt idx="530">
                  <c:v>5975</c:v>
                </c:pt>
                <c:pt idx="531">
                  <c:v>5978</c:v>
                </c:pt>
                <c:pt idx="532">
                  <c:v>5994</c:v>
                </c:pt>
                <c:pt idx="533">
                  <c:v>5995</c:v>
                </c:pt>
                <c:pt idx="534">
                  <c:v>6001</c:v>
                </c:pt>
                <c:pt idx="535">
                  <c:v>6006</c:v>
                </c:pt>
                <c:pt idx="536">
                  <c:v>6007</c:v>
                </c:pt>
                <c:pt idx="537">
                  <c:v>6013</c:v>
                </c:pt>
                <c:pt idx="538">
                  <c:v>6020</c:v>
                </c:pt>
                <c:pt idx="539">
                  <c:v>6025</c:v>
                </c:pt>
                <c:pt idx="540">
                  <c:v>6047</c:v>
                </c:pt>
                <c:pt idx="541">
                  <c:v>6050</c:v>
                </c:pt>
                <c:pt idx="542">
                  <c:v>6063</c:v>
                </c:pt>
                <c:pt idx="543">
                  <c:v>6078</c:v>
                </c:pt>
                <c:pt idx="544">
                  <c:v>6099</c:v>
                </c:pt>
                <c:pt idx="545">
                  <c:v>6100</c:v>
                </c:pt>
                <c:pt idx="546">
                  <c:v>6109</c:v>
                </c:pt>
                <c:pt idx="547">
                  <c:v>6111</c:v>
                </c:pt>
                <c:pt idx="548">
                  <c:v>6113</c:v>
                </c:pt>
                <c:pt idx="549">
                  <c:v>6117</c:v>
                </c:pt>
                <c:pt idx="550">
                  <c:v>6130</c:v>
                </c:pt>
                <c:pt idx="551">
                  <c:v>6131</c:v>
                </c:pt>
                <c:pt idx="552">
                  <c:v>6135</c:v>
                </c:pt>
                <c:pt idx="553">
                  <c:v>6138</c:v>
                </c:pt>
                <c:pt idx="554">
                  <c:v>6170</c:v>
                </c:pt>
                <c:pt idx="555">
                  <c:v>6178</c:v>
                </c:pt>
                <c:pt idx="556">
                  <c:v>6180</c:v>
                </c:pt>
                <c:pt idx="557">
                  <c:v>6181</c:v>
                </c:pt>
                <c:pt idx="558">
                  <c:v>6190</c:v>
                </c:pt>
                <c:pt idx="559">
                  <c:v>6197</c:v>
                </c:pt>
                <c:pt idx="560">
                  <c:v>6208</c:v>
                </c:pt>
                <c:pt idx="561">
                  <c:v>6219</c:v>
                </c:pt>
                <c:pt idx="562">
                  <c:v>6221</c:v>
                </c:pt>
                <c:pt idx="563">
                  <c:v>6231</c:v>
                </c:pt>
                <c:pt idx="564">
                  <c:v>6236</c:v>
                </c:pt>
                <c:pt idx="565">
                  <c:v>6250</c:v>
                </c:pt>
                <c:pt idx="566">
                  <c:v>6268</c:v>
                </c:pt>
                <c:pt idx="567">
                  <c:v>6272</c:v>
                </c:pt>
                <c:pt idx="568">
                  <c:v>6278</c:v>
                </c:pt>
                <c:pt idx="569">
                  <c:v>6285</c:v>
                </c:pt>
                <c:pt idx="570">
                  <c:v>6287</c:v>
                </c:pt>
                <c:pt idx="571">
                  <c:v>6288</c:v>
                </c:pt>
                <c:pt idx="572">
                  <c:v>6293</c:v>
                </c:pt>
                <c:pt idx="573">
                  <c:v>6300</c:v>
                </c:pt>
                <c:pt idx="574">
                  <c:v>6319</c:v>
                </c:pt>
                <c:pt idx="575">
                  <c:v>6330</c:v>
                </c:pt>
                <c:pt idx="576">
                  <c:v>6345</c:v>
                </c:pt>
                <c:pt idx="577">
                  <c:v>6368</c:v>
                </c:pt>
                <c:pt idx="578">
                  <c:v>6369</c:v>
                </c:pt>
                <c:pt idx="579">
                  <c:v>6374</c:v>
                </c:pt>
                <c:pt idx="580">
                  <c:v>6380</c:v>
                </c:pt>
                <c:pt idx="581">
                  <c:v>6385</c:v>
                </c:pt>
                <c:pt idx="582">
                  <c:v>6389</c:v>
                </c:pt>
                <c:pt idx="583">
                  <c:v>6391</c:v>
                </c:pt>
                <c:pt idx="584">
                  <c:v>6398</c:v>
                </c:pt>
                <c:pt idx="585">
                  <c:v>6399</c:v>
                </c:pt>
                <c:pt idx="586">
                  <c:v>6400</c:v>
                </c:pt>
                <c:pt idx="587">
                  <c:v>6405</c:v>
                </c:pt>
                <c:pt idx="588">
                  <c:v>6415</c:v>
                </c:pt>
                <c:pt idx="589">
                  <c:v>6430</c:v>
                </c:pt>
                <c:pt idx="590">
                  <c:v>6454</c:v>
                </c:pt>
                <c:pt idx="591">
                  <c:v>6469</c:v>
                </c:pt>
                <c:pt idx="592">
                  <c:v>6471</c:v>
                </c:pt>
                <c:pt idx="593">
                  <c:v>6474</c:v>
                </c:pt>
                <c:pt idx="594">
                  <c:v>6491</c:v>
                </c:pt>
                <c:pt idx="595">
                  <c:v>6504</c:v>
                </c:pt>
                <c:pt idx="596">
                  <c:v>6518</c:v>
                </c:pt>
                <c:pt idx="597">
                  <c:v>6522</c:v>
                </c:pt>
                <c:pt idx="598">
                  <c:v>6525</c:v>
                </c:pt>
                <c:pt idx="599">
                  <c:v>6527</c:v>
                </c:pt>
                <c:pt idx="600">
                  <c:v>6531</c:v>
                </c:pt>
                <c:pt idx="601">
                  <c:v>6534</c:v>
                </c:pt>
                <c:pt idx="602">
                  <c:v>6539</c:v>
                </c:pt>
                <c:pt idx="603">
                  <c:v>6545</c:v>
                </c:pt>
                <c:pt idx="604">
                  <c:v>6546</c:v>
                </c:pt>
                <c:pt idx="605">
                  <c:v>6564</c:v>
                </c:pt>
                <c:pt idx="606">
                  <c:v>6566</c:v>
                </c:pt>
                <c:pt idx="607">
                  <c:v>6569</c:v>
                </c:pt>
                <c:pt idx="608">
                  <c:v>6570</c:v>
                </c:pt>
                <c:pt idx="609">
                  <c:v>6586</c:v>
                </c:pt>
                <c:pt idx="610">
                  <c:v>6593</c:v>
                </c:pt>
                <c:pt idx="611">
                  <c:v>6601</c:v>
                </c:pt>
                <c:pt idx="612">
                  <c:v>6603</c:v>
                </c:pt>
                <c:pt idx="613">
                  <c:v>6604</c:v>
                </c:pt>
                <c:pt idx="614">
                  <c:v>6606</c:v>
                </c:pt>
                <c:pt idx="615">
                  <c:v>6607</c:v>
                </c:pt>
                <c:pt idx="616">
                  <c:v>6619</c:v>
                </c:pt>
                <c:pt idx="617">
                  <c:v>6628</c:v>
                </c:pt>
                <c:pt idx="618">
                  <c:v>6638</c:v>
                </c:pt>
                <c:pt idx="619">
                  <c:v>6639</c:v>
                </c:pt>
                <c:pt idx="620">
                  <c:v>6641</c:v>
                </c:pt>
                <c:pt idx="621">
                  <c:v>6647</c:v>
                </c:pt>
                <c:pt idx="622">
                  <c:v>6650</c:v>
                </c:pt>
                <c:pt idx="623">
                  <c:v>6658</c:v>
                </c:pt>
                <c:pt idx="624">
                  <c:v>6663</c:v>
                </c:pt>
                <c:pt idx="625">
                  <c:v>6671</c:v>
                </c:pt>
                <c:pt idx="626">
                  <c:v>6684</c:v>
                </c:pt>
                <c:pt idx="627">
                  <c:v>6705</c:v>
                </c:pt>
                <c:pt idx="628">
                  <c:v>6719</c:v>
                </c:pt>
                <c:pt idx="629">
                  <c:v>6720</c:v>
                </c:pt>
                <c:pt idx="630">
                  <c:v>6722</c:v>
                </c:pt>
                <c:pt idx="631">
                  <c:v>6735</c:v>
                </c:pt>
                <c:pt idx="632">
                  <c:v>6739</c:v>
                </c:pt>
                <c:pt idx="633">
                  <c:v>6741</c:v>
                </c:pt>
                <c:pt idx="634">
                  <c:v>6746</c:v>
                </c:pt>
                <c:pt idx="635">
                  <c:v>6750</c:v>
                </c:pt>
                <c:pt idx="636">
                  <c:v>6752</c:v>
                </c:pt>
                <c:pt idx="637">
                  <c:v>6773</c:v>
                </c:pt>
                <c:pt idx="638">
                  <c:v>6779</c:v>
                </c:pt>
                <c:pt idx="639">
                  <c:v>6804</c:v>
                </c:pt>
                <c:pt idx="640">
                  <c:v>6806</c:v>
                </c:pt>
                <c:pt idx="641">
                  <c:v>6842</c:v>
                </c:pt>
                <c:pt idx="642">
                  <c:v>6858</c:v>
                </c:pt>
                <c:pt idx="643">
                  <c:v>6860</c:v>
                </c:pt>
                <c:pt idx="644">
                  <c:v>6866</c:v>
                </c:pt>
                <c:pt idx="645">
                  <c:v>6878</c:v>
                </c:pt>
                <c:pt idx="646">
                  <c:v>6888</c:v>
                </c:pt>
                <c:pt idx="647">
                  <c:v>6896</c:v>
                </c:pt>
                <c:pt idx="648">
                  <c:v>6899</c:v>
                </c:pt>
                <c:pt idx="649">
                  <c:v>6910</c:v>
                </c:pt>
                <c:pt idx="650">
                  <c:v>6919</c:v>
                </c:pt>
                <c:pt idx="651">
                  <c:v>6929</c:v>
                </c:pt>
                <c:pt idx="652">
                  <c:v>6938</c:v>
                </c:pt>
                <c:pt idx="653">
                  <c:v>6944</c:v>
                </c:pt>
                <c:pt idx="654">
                  <c:v>6956</c:v>
                </c:pt>
                <c:pt idx="655">
                  <c:v>6960</c:v>
                </c:pt>
                <c:pt idx="656">
                  <c:v>6963</c:v>
                </c:pt>
                <c:pt idx="657">
                  <c:v>6970</c:v>
                </c:pt>
                <c:pt idx="658">
                  <c:v>6974</c:v>
                </c:pt>
                <c:pt idx="659">
                  <c:v>6983</c:v>
                </c:pt>
                <c:pt idx="660">
                  <c:v>6998</c:v>
                </c:pt>
                <c:pt idx="661">
                  <c:v>7001</c:v>
                </c:pt>
                <c:pt idx="662">
                  <c:v>7015</c:v>
                </c:pt>
                <c:pt idx="663">
                  <c:v>7030</c:v>
                </c:pt>
                <c:pt idx="664">
                  <c:v>7046</c:v>
                </c:pt>
                <c:pt idx="665">
                  <c:v>7051</c:v>
                </c:pt>
                <c:pt idx="666">
                  <c:v>7072</c:v>
                </c:pt>
                <c:pt idx="667">
                  <c:v>7088</c:v>
                </c:pt>
                <c:pt idx="668">
                  <c:v>7089</c:v>
                </c:pt>
                <c:pt idx="669">
                  <c:v>7093</c:v>
                </c:pt>
                <c:pt idx="670">
                  <c:v>7135</c:v>
                </c:pt>
                <c:pt idx="671">
                  <c:v>7136</c:v>
                </c:pt>
                <c:pt idx="672">
                  <c:v>7145</c:v>
                </c:pt>
                <c:pt idx="673">
                  <c:v>7150</c:v>
                </c:pt>
                <c:pt idx="674">
                  <c:v>7152</c:v>
                </c:pt>
                <c:pt idx="675">
                  <c:v>7162</c:v>
                </c:pt>
                <c:pt idx="676">
                  <c:v>7168</c:v>
                </c:pt>
                <c:pt idx="677">
                  <c:v>7171</c:v>
                </c:pt>
                <c:pt idx="678">
                  <c:v>7172</c:v>
                </c:pt>
                <c:pt idx="679">
                  <c:v>7175</c:v>
                </c:pt>
                <c:pt idx="680">
                  <c:v>7179</c:v>
                </c:pt>
                <c:pt idx="681">
                  <c:v>7207</c:v>
                </c:pt>
                <c:pt idx="682">
                  <c:v>7221</c:v>
                </c:pt>
                <c:pt idx="683">
                  <c:v>7230</c:v>
                </c:pt>
                <c:pt idx="684">
                  <c:v>7235</c:v>
                </c:pt>
                <c:pt idx="685">
                  <c:v>7236</c:v>
                </c:pt>
                <c:pt idx="686">
                  <c:v>7239</c:v>
                </c:pt>
                <c:pt idx="687">
                  <c:v>7268</c:v>
                </c:pt>
                <c:pt idx="688">
                  <c:v>7274</c:v>
                </c:pt>
                <c:pt idx="689">
                  <c:v>7275</c:v>
                </c:pt>
                <c:pt idx="690">
                  <c:v>7305</c:v>
                </c:pt>
                <c:pt idx="691">
                  <c:v>7309</c:v>
                </c:pt>
                <c:pt idx="692">
                  <c:v>7316</c:v>
                </c:pt>
                <c:pt idx="693">
                  <c:v>7359</c:v>
                </c:pt>
                <c:pt idx="694">
                  <c:v>7366</c:v>
                </c:pt>
                <c:pt idx="695">
                  <c:v>7395</c:v>
                </c:pt>
                <c:pt idx="696">
                  <c:v>7398</c:v>
                </c:pt>
                <c:pt idx="697">
                  <c:v>7399</c:v>
                </c:pt>
                <c:pt idx="698">
                  <c:v>7400</c:v>
                </c:pt>
                <c:pt idx="699">
                  <c:v>7408</c:v>
                </c:pt>
                <c:pt idx="700">
                  <c:v>7424</c:v>
                </c:pt>
                <c:pt idx="701">
                  <c:v>7436</c:v>
                </c:pt>
                <c:pt idx="702">
                  <c:v>7439</c:v>
                </c:pt>
                <c:pt idx="703">
                  <c:v>7445</c:v>
                </c:pt>
                <c:pt idx="704">
                  <c:v>7447</c:v>
                </c:pt>
                <c:pt idx="705">
                  <c:v>7448</c:v>
                </c:pt>
                <c:pt idx="706">
                  <c:v>7451</c:v>
                </c:pt>
                <c:pt idx="707">
                  <c:v>7457</c:v>
                </c:pt>
                <c:pt idx="708">
                  <c:v>7463</c:v>
                </c:pt>
                <c:pt idx="709">
                  <c:v>7465</c:v>
                </c:pt>
                <c:pt idx="710">
                  <c:v>7476</c:v>
                </c:pt>
                <c:pt idx="711">
                  <c:v>7484</c:v>
                </c:pt>
                <c:pt idx="712">
                  <c:v>7498</c:v>
                </c:pt>
                <c:pt idx="713">
                  <c:v>7503</c:v>
                </c:pt>
                <c:pt idx="714">
                  <c:v>7507</c:v>
                </c:pt>
                <c:pt idx="715">
                  <c:v>7510</c:v>
                </c:pt>
                <c:pt idx="716">
                  <c:v>7512</c:v>
                </c:pt>
                <c:pt idx="717">
                  <c:v>7525</c:v>
                </c:pt>
                <c:pt idx="718">
                  <c:v>7538</c:v>
                </c:pt>
                <c:pt idx="719">
                  <c:v>7539</c:v>
                </c:pt>
                <c:pt idx="720">
                  <c:v>7544</c:v>
                </c:pt>
                <c:pt idx="721">
                  <c:v>7546</c:v>
                </c:pt>
                <c:pt idx="722">
                  <c:v>7549</c:v>
                </c:pt>
                <c:pt idx="723">
                  <c:v>7551</c:v>
                </c:pt>
                <c:pt idx="724">
                  <c:v>7552</c:v>
                </c:pt>
                <c:pt idx="725">
                  <c:v>7556</c:v>
                </c:pt>
                <c:pt idx="726">
                  <c:v>7558</c:v>
                </c:pt>
                <c:pt idx="727">
                  <c:v>7560</c:v>
                </c:pt>
                <c:pt idx="728">
                  <c:v>7577</c:v>
                </c:pt>
                <c:pt idx="729">
                  <c:v>7578</c:v>
                </c:pt>
                <c:pt idx="730">
                  <c:v>7580</c:v>
                </c:pt>
                <c:pt idx="731">
                  <c:v>7589</c:v>
                </c:pt>
                <c:pt idx="732">
                  <c:v>7616</c:v>
                </c:pt>
                <c:pt idx="733">
                  <c:v>7621</c:v>
                </c:pt>
                <c:pt idx="734">
                  <c:v>7643</c:v>
                </c:pt>
                <c:pt idx="735">
                  <c:v>7644</c:v>
                </c:pt>
                <c:pt idx="736">
                  <c:v>7654</c:v>
                </c:pt>
                <c:pt idx="737">
                  <c:v>7661</c:v>
                </c:pt>
                <c:pt idx="738">
                  <c:v>7663</c:v>
                </c:pt>
                <c:pt idx="739">
                  <c:v>7667</c:v>
                </c:pt>
                <c:pt idx="740">
                  <c:v>7673</c:v>
                </c:pt>
                <c:pt idx="741">
                  <c:v>7696</c:v>
                </c:pt>
                <c:pt idx="742">
                  <c:v>7709</c:v>
                </c:pt>
                <c:pt idx="743">
                  <c:v>7728</c:v>
                </c:pt>
                <c:pt idx="744">
                  <c:v>7729</c:v>
                </c:pt>
                <c:pt idx="745">
                  <c:v>7739</c:v>
                </c:pt>
                <c:pt idx="746">
                  <c:v>7742</c:v>
                </c:pt>
                <c:pt idx="747">
                  <c:v>7751</c:v>
                </c:pt>
                <c:pt idx="748">
                  <c:v>7753</c:v>
                </c:pt>
                <c:pt idx="749">
                  <c:v>7789</c:v>
                </c:pt>
                <c:pt idx="750">
                  <c:v>7810</c:v>
                </c:pt>
                <c:pt idx="751">
                  <c:v>7813</c:v>
                </c:pt>
                <c:pt idx="752">
                  <c:v>7828</c:v>
                </c:pt>
                <c:pt idx="753">
                  <c:v>7829</c:v>
                </c:pt>
                <c:pt idx="754">
                  <c:v>7840</c:v>
                </c:pt>
                <c:pt idx="755">
                  <c:v>7869</c:v>
                </c:pt>
                <c:pt idx="756">
                  <c:v>7892</c:v>
                </c:pt>
                <c:pt idx="757">
                  <c:v>7896</c:v>
                </c:pt>
                <c:pt idx="758">
                  <c:v>7922</c:v>
                </c:pt>
                <c:pt idx="759">
                  <c:v>7927</c:v>
                </c:pt>
                <c:pt idx="760">
                  <c:v>7939</c:v>
                </c:pt>
                <c:pt idx="761">
                  <c:v>7943</c:v>
                </c:pt>
                <c:pt idx="762">
                  <c:v>7945</c:v>
                </c:pt>
                <c:pt idx="763">
                  <c:v>7947</c:v>
                </c:pt>
                <c:pt idx="764">
                  <c:v>7948</c:v>
                </c:pt>
                <c:pt idx="765">
                  <c:v>7949</c:v>
                </c:pt>
                <c:pt idx="766">
                  <c:v>7960</c:v>
                </c:pt>
                <c:pt idx="767">
                  <c:v>7970</c:v>
                </c:pt>
                <c:pt idx="768">
                  <c:v>7973</c:v>
                </c:pt>
                <c:pt idx="769">
                  <c:v>7975</c:v>
                </c:pt>
                <c:pt idx="770">
                  <c:v>7979</c:v>
                </c:pt>
                <c:pt idx="771">
                  <c:v>7986</c:v>
                </c:pt>
                <c:pt idx="772">
                  <c:v>8005</c:v>
                </c:pt>
                <c:pt idx="773">
                  <c:v>8015</c:v>
                </c:pt>
                <c:pt idx="774">
                  <c:v>8019</c:v>
                </c:pt>
                <c:pt idx="775">
                  <c:v>8033</c:v>
                </c:pt>
                <c:pt idx="776">
                  <c:v>8045</c:v>
                </c:pt>
                <c:pt idx="777">
                  <c:v>8058</c:v>
                </c:pt>
                <c:pt idx="778">
                  <c:v>8063</c:v>
                </c:pt>
                <c:pt idx="779">
                  <c:v>8068</c:v>
                </c:pt>
                <c:pt idx="780">
                  <c:v>8077</c:v>
                </c:pt>
                <c:pt idx="781">
                  <c:v>8079</c:v>
                </c:pt>
                <c:pt idx="782">
                  <c:v>8089</c:v>
                </c:pt>
                <c:pt idx="783">
                  <c:v>8095</c:v>
                </c:pt>
                <c:pt idx="784">
                  <c:v>8105</c:v>
                </c:pt>
                <c:pt idx="785">
                  <c:v>8108</c:v>
                </c:pt>
                <c:pt idx="786">
                  <c:v>8122</c:v>
                </c:pt>
                <c:pt idx="787">
                  <c:v>8143</c:v>
                </c:pt>
                <c:pt idx="788">
                  <c:v>8145</c:v>
                </c:pt>
                <c:pt idx="789">
                  <c:v>8151</c:v>
                </c:pt>
                <c:pt idx="790">
                  <c:v>8172</c:v>
                </c:pt>
                <c:pt idx="791">
                  <c:v>8190</c:v>
                </c:pt>
                <c:pt idx="792">
                  <c:v>8195</c:v>
                </c:pt>
                <c:pt idx="793">
                  <c:v>8210</c:v>
                </c:pt>
                <c:pt idx="794">
                  <c:v>8225</c:v>
                </c:pt>
                <c:pt idx="795">
                  <c:v>8226</c:v>
                </c:pt>
                <c:pt idx="796">
                  <c:v>8237</c:v>
                </c:pt>
                <c:pt idx="797">
                  <c:v>8238</c:v>
                </c:pt>
                <c:pt idx="798">
                  <c:v>8242</c:v>
                </c:pt>
                <c:pt idx="799">
                  <c:v>8250</c:v>
                </c:pt>
                <c:pt idx="800">
                  <c:v>8261</c:v>
                </c:pt>
                <c:pt idx="801">
                  <c:v>8264</c:v>
                </c:pt>
                <c:pt idx="802">
                  <c:v>8269</c:v>
                </c:pt>
                <c:pt idx="803">
                  <c:v>8300</c:v>
                </c:pt>
                <c:pt idx="804">
                  <c:v>8305</c:v>
                </c:pt>
                <c:pt idx="805">
                  <c:v>8307</c:v>
                </c:pt>
                <c:pt idx="806">
                  <c:v>8310</c:v>
                </c:pt>
                <c:pt idx="807">
                  <c:v>8320</c:v>
                </c:pt>
                <c:pt idx="808">
                  <c:v>8321</c:v>
                </c:pt>
                <c:pt idx="809">
                  <c:v>8343</c:v>
                </c:pt>
                <c:pt idx="810">
                  <c:v>8353</c:v>
                </c:pt>
                <c:pt idx="811">
                  <c:v>8356</c:v>
                </c:pt>
                <c:pt idx="812">
                  <c:v>8396</c:v>
                </c:pt>
                <c:pt idx="813">
                  <c:v>8399</c:v>
                </c:pt>
                <c:pt idx="814">
                  <c:v>8406</c:v>
                </c:pt>
                <c:pt idx="815">
                  <c:v>8408</c:v>
                </c:pt>
                <c:pt idx="816">
                  <c:v>8414</c:v>
                </c:pt>
                <c:pt idx="817">
                  <c:v>8416</c:v>
                </c:pt>
                <c:pt idx="818">
                  <c:v>8425</c:v>
                </c:pt>
                <c:pt idx="819">
                  <c:v>8439</c:v>
                </c:pt>
                <c:pt idx="820">
                  <c:v>8447</c:v>
                </c:pt>
                <c:pt idx="821">
                  <c:v>8451</c:v>
                </c:pt>
                <c:pt idx="822">
                  <c:v>8453</c:v>
                </c:pt>
                <c:pt idx="823">
                  <c:v>8473</c:v>
                </c:pt>
                <c:pt idx="824">
                  <c:v>8477</c:v>
                </c:pt>
                <c:pt idx="825">
                  <c:v>8481</c:v>
                </c:pt>
                <c:pt idx="826">
                  <c:v>8495</c:v>
                </c:pt>
                <c:pt idx="827">
                  <c:v>8501</c:v>
                </c:pt>
                <c:pt idx="828">
                  <c:v>8528</c:v>
                </c:pt>
                <c:pt idx="829">
                  <c:v>8530</c:v>
                </c:pt>
                <c:pt idx="830">
                  <c:v>8552</c:v>
                </c:pt>
                <c:pt idx="831">
                  <c:v>8554</c:v>
                </c:pt>
                <c:pt idx="832">
                  <c:v>8564</c:v>
                </c:pt>
                <c:pt idx="833">
                  <c:v>8567</c:v>
                </c:pt>
                <c:pt idx="834">
                  <c:v>8571</c:v>
                </c:pt>
                <c:pt idx="835">
                  <c:v>8580</c:v>
                </c:pt>
                <c:pt idx="836">
                  <c:v>8581</c:v>
                </c:pt>
                <c:pt idx="837">
                  <c:v>8583</c:v>
                </c:pt>
                <c:pt idx="838">
                  <c:v>8589</c:v>
                </c:pt>
                <c:pt idx="839">
                  <c:v>8593</c:v>
                </c:pt>
                <c:pt idx="840">
                  <c:v>8605</c:v>
                </c:pt>
                <c:pt idx="841">
                  <c:v>8612</c:v>
                </c:pt>
                <c:pt idx="842">
                  <c:v>8616</c:v>
                </c:pt>
                <c:pt idx="843">
                  <c:v>8617</c:v>
                </c:pt>
                <c:pt idx="844">
                  <c:v>8627</c:v>
                </c:pt>
                <c:pt idx="845">
                  <c:v>8628</c:v>
                </c:pt>
                <c:pt idx="846">
                  <c:v>8634</c:v>
                </c:pt>
                <c:pt idx="847">
                  <c:v>8645</c:v>
                </c:pt>
                <c:pt idx="848">
                  <c:v>8646</c:v>
                </c:pt>
                <c:pt idx="849">
                  <c:v>8651</c:v>
                </c:pt>
                <c:pt idx="850">
                  <c:v>8673</c:v>
                </c:pt>
                <c:pt idx="851">
                  <c:v>8674</c:v>
                </c:pt>
                <c:pt idx="852">
                  <c:v>8685</c:v>
                </c:pt>
                <c:pt idx="853">
                  <c:v>8694</c:v>
                </c:pt>
                <c:pt idx="854">
                  <c:v>8703</c:v>
                </c:pt>
                <c:pt idx="855">
                  <c:v>8719</c:v>
                </c:pt>
                <c:pt idx="856">
                  <c:v>8721</c:v>
                </c:pt>
                <c:pt idx="857">
                  <c:v>8729</c:v>
                </c:pt>
                <c:pt idx="858">
                  <c:v>8731</c:v>
                </c:pt>
                <c:pt idx="859">
                  <c:v>8733</c:v>
                </c:pt>
                <c:pt idx="860">
                  <c:v>8738</c:v>
                </c:pt>
                <c:pt idx="861">
                  <c:v>8743</c:v>
                </c:pt>
                <c:pt idx="862">
                  <c:v>8753</c:v>
                </c:pt>
                <c:pt idx="863">
                  <c:v>8756</c:v>
                </c:pt>
                <c:pt idx="864">
                  <c:v>8766</c:v>
                </c:pt>
                <c:pt idx="865">
                  <c:v>8768</c:v>
                </c:pt>
                <c:pt idx="866">
                  <c:v>8770</c:v>
                </c:pt>
                <c:pt idx="867">
                  <c:v>8774</c:v>
                </c:pt>
                <c:pt idx="868">
                  <c:v>8777</c:v>
                </c:pt>
                <c:pt idx="869">
                  <c:v>8793</c:v>
                </c:pt>
                <c:pt idx="870">
                  <c:v>8798</c:v>
                </c:pt>
                <c:pt idx="871">
                  <c:v>8805</c:v>
                </c:pt>
                <c:pt idx="872">
                  <c:v>8815</c:v>
                </c:pt>
                <c:pt idx="873">
                  <c:v>8833</c:v>
                </c:pt>
                <c:pt idx="874">
                  <c:v>8844</c:v>
                </c:pt>
                <c:pt idx="875">
                  <c:v>8864</c:v>
                </c:pt>
                <c:pt idx="876">
                  <c:v>8867</c:v>
                </c:pt>
                <c:pt idx="877">
                  <c:v>8875</c:v>
                </c:pt>
                <c:pt idx="878">
                  <c:v>8876</c:v>
                </c:pt>
                <c:pt idx="879">
                  <c:v>8878</c:v>
                </c:pt>
                <c:pt idx="880">
                  <c:v>8881</c:v>
                </c:pt>
                <c:pt idx="881">
                  <c:v>8888</c:v>
                </c:pt>
                <c:pt idx="882">
                  <c:v>8901</c:v>
                </c:pt>
                <c:pt idx="883">
                  <c:v>8912</c:v>
                </c:pt>
                <c:pt idx="884">
                  <c:v>8923</c:v>
                </c:pt>
                <c:pt idx="885">
                  <c:v>8934</c:v>
                </c:pt>
                <c:pt idx="886">
                  <c:v>8946</c:v>
                </c:pt>
                <c:pt idx="887">
                  <c:v>8952</c:v>
                </c:pt>
                <c:pt idx="888">
                  <c:v>8954</c:v>
                </c:pt>
                <c:pt idx="889">
                  <c:v>8960</c:v>
                </c:pt>
                <c:pt idx="890">
                  <c:v>8961</c:v>
                </c:pt>
                <c:pt idx="891">
                  <c:v>8976</c:v>
                </c:pt>
                <c:pt idx="892">
                  <c:v>8986</c:v>
                </c:pt>
                <c:pt idx="893">
                  <c:v>9017</c:v>
                </c:pt>
                <c:pt idx="894">
                  <c:v>9020</c:v>
                </c:pt>
                <c:pt idx="895">
                  <c:v>9026</c:v>
                </c:pt>
                <c:pt idx="896">
                  <c:v>9028</c:v>
                </c:pt>
                <c:pt idx="897">
                  <c:v>9034</c:v>
                </c:pt>
                <c:pt idx="898">
                  <c:v>9073</c:v>
                </c:pt>
                <c:pt idx="899">
                  <c:v>9113</c:v>
                </c:pt>
                <c:pt idx="900">
                  <c:v>9115</c:v>
                </c:pt>
                <c:pt idx="901">
                  <c:v>9121</c:v>
                </c:pt>
                <c:pt idx="902">
                  <c:v>9122</c:v>
                </c:pt>
                <c:pt idx="903">
                  <c:v>9131</c:v>
                </c:pt>
                <c:pt idx="904">
                  <c:v>9134</c:v>
                </c:pt>
                <c:pt idx="905">
                  <c:v>9141</c:v>
                </c:pt>
                <c:pt idx="906">
                  <c:v>9149</c:v>
                </c:pt>
                <c:pt idx="907">
                  <c:v>9163</c:v>
                </c:pt>
                <c:pt idx="908">
                  <c:v>9179</c:v>
                </c:pt>
                <c:pt idx="909">
                  <c:v>9183</c:v>
                </c:pt>
                <c:pt idx="910">
                  <c:v>9239</c:v>
                </c:pt>
                <c:pt idx="911">
                  <c:v>9256</c:v>
                </c:pt>
                <c:pt idx="912">
                  <c:v>9257</c:v>
                </c:pt>
                <c:pt idx="913">
                  <c:v>9258</c:v>
                </c:pt>
                <c:pt idx="914">
                  <c:v>9259</c:v>
                </c:pt>
                <c:pt idx="915">
                  <c:v>9267</c:v>
                </c:pt>
                <c:pt idx="916">
                  <c:v>9278</c:v>
                </c:pt>
                <c:pt idx="917">
                  <c:v>9290</c:v>
                </c:pt>
                <c:pt idx="918">
                  <c:v>9294</c:v>
                </c:pt>
                <c:pt idx="919">
                  <c:v>9298</c:v>
                </c:pt>
                <c:pt idx="920">
                  <c:v>9308</c:v>
                </c:pt>
                <c:pt idx="921">
                  <c:v>9332</c:v>
                </c:pt>
                <c:pt idx="922">
                  <c:v>9333</c:v>
                </c:pt>
                <c:pt idx="923">
                  <c:v>9353</c:v>
                </c:pt>
                <c:pt idx="924">
                  <c:v>9354</c:v>
                </c:pt>
                <c:pt idx="925">
                  <c:v>9363</c:v>
                </c:pt>
                <c:pt idx="926">
                  <c:v>9372</c:v>
                </c:pt>
                <c:pt idx="927">
                  <c:v>9374</c:v>
                </c:pt>
                <c:pt idx="928">
                  <c:v>9385</c:v>
                </c:pt>
                <c:pt idx="929">
                  <c:v>9389</c:v>
                </c:pt>
                <c:pt idx="930">
                  <c:v>9398</c:v>
                </c:pt>
                <c:pt idx="931">
                  <c:v>9399</c:v>
                </c:pt>
                <c:pt idx="932">
                  <c:v>9404</c:v>
                </c:pt>
                <c:pt idx="933">
                  <c:v>9408</c:v>
                </c:pt>
                <c:pt idx="934">
                  <c:v>9413</c:v>
                </c:pt>
                <c:pt idx="935">
                  <c:v>9417</c:v>
                </c:pt>
                <c:pt idx="936">
                  <c:v>9418</c:v>
                </c:pt>
                <c:pt idx="937">
                  <c:v>9430</c:v>
                </c:pt>
                <c:pt idx="938">
                  <c:v>9439</c:v>
                </c:pt>
                <c:pt idx="939">
                  <c:v>9469</c:v>
                </c:pt>
                <c:pt idx="940">
                  <c:v>9470</c:v>
                </c:pt>
                <c:pt idx="941">
                  <c:v>9499</c:v>
                </c:pt>
                <c:pt idx="942">
                  <c:v>9500</c:v>
                </c:pt>
                <c:pt idx="943">
                  <c:v>9503</c:v>
                </c:pt>
                <c:pt idx="944">
                  <c:v>9505</c:v>
                </c:pt>
                <c:pt idx="945">
                  <c:v>9507</c:v>
                </c:pt>
                <c:pt idx="946">
                  <c:v>9509</c:v>
                </c:pt>
                <c:pt idx="947">
                  <c:v>9514</c:v>
                </c:pt>
                <c:pt idx="948">
                  <c:v>9520</c:v>
                </c:pt>
                <c:pt idx="949">
                  <c:v>9528</c:v>
                </c:pt>
                <c:pt idx="950">
                  <c:v>9537</c:v>
                </c:pt>
                <c:pt idx="951">
                  <c:v>9538</c:v>
                </c:pt>
                <c:pt idx="952">
                  <c:v>9555</c:v>
                </c:pt>
                <c:pt idx="953">
                  <c:v>9564</c:v>
                </c:pt>
                <c:pt idx="954">
                  <c:v>9575</c:v>
                </c:pt>
                <c:pt idx="955">
                  <c:v>9593</c:v>
                </c:pt>
                <c:pt idx="956">
                  <c:v>9594</c:v>
                </c:pt>
                <c:pt idx="957">
                  <c:v>9597</c:v>
                </c:pt>
                <c:pt idx="958">
                  <c:v>9609</c:v>
                </c:pt>
                <c:pt idx="959">
                  <c:v>9618</c:v>
                </c:pt>
                <c:pt idx="960">
                  <c:v>9628</c:v>
                </c:pt>
                <c:pt idx="961">
                  <c:v>9630</c:v>
                </c:pt>
                <c:pt idx="962">
                  <c:v>9635</c:v>
                </c:pt>
                <c:pt idx="963">
                  <c:v>9644</c:v>
                </c:pt>
                <c:pt idx="964">
                  <c:v>9664</c:v>
                </c:pt>
                <c:pt idx="965">
                  <c:v>9688</c:v>
                </c:pt>
                <c:pt idx="966">
                  <c:v>9693</c:v>
                </c:pt>
                <c:pt idx="967">
                  <c:v>9695</c:v>
                </c:pt>
                <c:pt idx="968">
                  <c:v>9700</c:v>
                </c:pt>
                <c:pt idx="969">
                  <c:v>9701</c:v>
                </c:pt>
                <c:pt idx="970">
                  <c:v>9703</c:v>
                </c:pt>
                <c:pt idx="971">
                  <c:v>9710</c:v>
                </c:pt>
                <c:pt idx="972">
                  <c:v>9734</c:v>
                </c:pt>
                <c:pt idx="973">
                  <c:v>9748</c:v>
                </c:pt>
                <c:pt idx="974">
                  <c:v>9770</c:v>
                </c:pt>
                <c:pt idx="975">
                  <c:v>9785</c:v>
                </c:pt>
                <c:pt idx="976">
                  <c:v>9800</c:v>
                </c:pt>
                <c:pt idx="977">
                  <c:v>9803</c:v>
                </c:pt>
                <c:pt idx="978">
                  <c:v>9814</c:v>
                </c:pt>
                <c:pt idx="979">
                  <c:v>9820</c:v>
                </c:pt>
                <c:pt idx="980">
                  <c:v>9822</c:v>
                </c:pt>
                <c:pt idx="981">
                  <c:v>9832</c:v>
                </c:pt>
                <c:pt idx="982">
                  <c:v>9846</c:v>
                </c:pt>
                <c:pt idx="983">
                  <c:v>9857</c:v>
                </c:pt>
                <c:pt idx="984">
                  <c:v>9861</c:v>
                </c:pt>
                <c:pt idx="985">
                  <c:v>9866</c:v>
                </c:pt>
                <c:pt idx="986">
                  <c:v>9879</c:v>
                </c:pt>
                <c:pt idx="987">
                  <c:v>9908</c:v>
                </c:pt>
                <c:pt idx="988">
                  <c:v>9914</c:v>
                </c:pt>
                <c:pt idx="989">
                  <c:v>9916</c:v>
                </c:pt>
                <c:pt idx="990">
                  <c:v>9918</c:v>
                </c:pt>
                <c:pt idx="991">
                  <c:v>9934</c:v>
                </c:pt>
                <c:pt idx="992">
                  <c:v>9936</c:v>
                </c:pt>
                <c:pt idx="993">
                  <c:v>9942</c:v>
                </c:pt>
                <c:pt idx="994">
                  <c:v>9957</c:v>
                </c:pt>
                <c:pt idx="995">
                  <c:v>9959</c:v>
                </c:pt>
                <c:pt idx="996">
                  <c:v>9966</c:v>
                </c:pt>
                <c:pt idx="997">
                  <c:v>9973</c:v>
                </c:pt>
                <c:pt idx="998">
                  <c:v>9990</c:v>
                </c:pt>
                <c:pt idx="999">
                  <c:v>9996</c:v>
                </c:pt>
              </c:strCache>
            </c:strRef>
          </c:cat>
          <c:val>
            <c:numRef>
              <c:f>'User Engagement Metrics '!$B$14:$B$1014</c:f>
              <c:numCache>
                <c:formatCode>General</c:formatCode>
                <c:ptCount val="1000"/>
                <c:pt idx="0">
                  <c:v>350</c:v>
                </c:pt>
                <c:pt idx="1">
                  <c:v>817</c:v>
                </c:pt>
                <c:pt idx="2">
                  <c:v>209</c:v>
                </c:pt>
                <c:pt idx="3">
                  <c:v>139</c:v>
                </c:pt>
                <c:pt idx="4">
                  <c:v>314</c:v>
                </c:pt>
                <c:pt idx="5">
                  <c:v>305</c:v>
                </c:pt>
                <c:pt idx="6">
                  <c:v>112</c:v>
                </c:pt>
                <c:pt idx="7">
                  <c:v>707</c:v>
                </c:pt>
                <c:pt idx="8">
                  <c:v>411</c:v>
                </c:pt>
                <c:pt idx="9">
                  <c:v>501</c:v>
                </c:pt>
                <c:pt idx="10">
                  <c:v>40</c:v>
                </c:pt>
                <c:pt idx="11">
                  <c:v>181</c:v>
                </c:pt>
                <c:pt idx="12">
                  <c:v>792</c:v>
                </c:pt>
                <c:pt idx="13">
                  <c:v>908</c:v>
                </c:pt>
                <c:pt idx="14">
                  <c:v>324</c:v>
                </c:pt>
                <c:pt idx="15">
                  <c:v>885</c:v>
                </c:pt>
                <c:pt idx="16">
                  <c:v>968</c:v>
                </c:pt>
                <c:pt idx="17">
                  <c:v>597</c:v>
                </c:pt>
                <c:pt idx="18">
                  <c:v>637</c:v>
                </c:pt>
                <c:pt idx="19">
                  <c:v>352</c:v>
                </c:pt>
                <c:pt idx="20">
                  <c:v>865</c:v>
                </c:pt>
                <c:pt idx="21">
                  <c:v>13</c:v>
                </c:pt>
                <c:pt idx="22">
                  <c:v>412</c:v>
                </c:pt>
                <c:pt idx="23">
                  <c:v>603</c:v>
                </c:pt>
                <c:pt idx="24">
                  <c:v>943</c:v>
                </c:pt>
                <c:pt idx="25">
                  <c:v>246</c:v>
                </c:pt>
                <c:pt idx="26">
                  <c:v>945</c:v>
                </c:pt>
                <c:pt idx="27">
                  <c:v>668</c:v>
                </c:pt>
                <c:pt idx="28">
                  <c:v>49</c:v>
                </c:pt>
                <c:pt idx="29">
                  <c:v>488</c:v>
                </c:pt>
                <c:pt idx="30">
                  <c:v>103</c:v>
                </c:pt>
                <c:pt idx="31">
                  <c:v>702</c:v>
                </c:pt>
                <c:pt idx="32">
                  <c:v>264</c:v>
                </c:pt>
                <c:pt idx="33">
                  <c:v>831</c:v>
                </c:pt>
                <c:pt idx="34">
                  <c:v>669</c:v>
                </c:pt>
                <c:pt idx="35">
                  <c:v>404</c:v>
                </c:pt>
                <c:pt idx="36">
                  <c:v>683</c:v>
                </c:pt>
                <c:pt idx="37">
                  <c:v>666</c:v>
                </c:pt>
                <c:pt idx="38">
                  <c:v>695</c:v>
                </c:pt>
                <c:pt idx="39">
                  <c:v>780</c:v>
                </c:pt>
                <c:pt idx="40">
                  <c:v>744</c:v>
                </c:pt>
                <c:pt idx="41">
                  <c:v>819</c:v>
                </c:pt>
                <c:pt idx="42">
                  <c:v>79</c:v>
                </c:pt>
                <c:pt idx="43">
                  <c:v>474</c:v>
                </c:pt>
                <c:pt idx="44">
                  <c:v>174</c:v>
                </c:pt>
                <c:pt idx="45">
                  <c:v>214</c:v>
                </c:pt>
                <c:pt idx="46">
                  <c:v>970</c:v>
                </c:pt>
                <c:pt idx="47">
                  <c:v>89</c:v>
                </c:pt>
                <c:pt idx="48">
                  <c:v>432</c:v>
                </c:pt>
                <c:pt idx="49">
                  <c:v>198</c:v>
                </c:pt>
                <c:pt idx="50">
                  <c:v>999</c:v>
                </c:pt>
                <c:pt idx="51">
                  <c:v>439</c:v>
                </c:pt>
                <c:pt idx="52">
                  <c:v>701</c:v>
                </c:pt>
                <c:pt idx="53">
                  <c:v>186</c:v>
                </c:pt>
                <c:pt idx="54">
                  <c:v>418</c:v>
                </c:pt>
                <c:pt idx="55">
                  <c:v>983</c:v>
                </c:pt>
                <c:pt idx="56">
                  <c:v>732</c:v>
                </c:pt>
                <c:pt idx="57">
                  <c:v>502</c:v>
                </c:pt>
                <c:pt idx="58">
                  <c:v>391</c:v>
                </c:pt>
                <c:pt idx="59">
                  <c:v>377</c:v>
                </c:pt>
                <c:pt idx="60">
                  <c:v>936</c:v>
                </c:pt>
                <c:pt idx="61">
                  <c:v>544</c:v>
                </c:pt>
                <c:pt idx="62">
                  <c:v>232</c:v>
                </c:pt>
                <c:pt idx="63">
                  <c:v>799</c:v>
                </c:pt>
                <c:pt idx="64">
                  <c:v>266</c:v>
                </c:pt>
                <c:pt idx="65">
                  <c:v>836</c:v>
                </c:pt>
                <c:pt idx="66">
                  <c:v>666</c:v>
                </c:pt>
                <c:pt idx="67">
                  <c:v>390</c:v>
                </c:pt>
                <c:pt idx="68">
                  <c:v>571</c:v>
                </c:pt>
                <c:pt idx="69">
                  <c:v>409</c:v>
                </c:pt>
                <c:pt idx="70">
                  <c:v>276</c:v>
                </c:pt>
                <c:pt idx="71">
                  <c:v>989</c:v>
                </c:pt>
                <c:pt idx="72">
                  <c:v>646</c:v>
                </c:pt>
                <c:pt idx="73">
                  <c:v>842</c:v>
                </c:pt>
                <c:pt idx="74">
                  <c:v>442</c:v>
                </c:pt>
                <c:pt idx="75">
                  <c:v>767</c:v>
                </c:pt>
                <c:pt idx="76">
                  <c:v>52</c:v>
                </c:pt>
                <c:pt idx="77">
                  <c:v>415</c:v>
                </c:pt>
                <c:pt idx="78">
                  <c:v>190</c:v>
                </c:pt>
                <c:pt idx="79">
                  <c:v>891</c:v>
                </c:pt>
                <c:pt idx="80">
                  <c:v>76</c:v>
                </c:pt>
                <c:pt idx="81">
                  <c:v>882</c:v>
                </c:pt>
                <c:pt idx="82">
                  <c:v>802</c:v>
                </c:pt>
                <c:pt idx="83">
                  <c:v>753</c:v>
                </c:pt>
                <c:pt idx="84">
                  <c:v>760</c:v>
                </c:pt>
                <c:pt idx="85">
                  <c:v>990</c:v>
                </c:pt>
                <c:pt idx="86">
                  <c:v>687</c:v>
                </c:pt>
                <c:pt idx="87">
                  <c:v>357</c:v>
                </c:pt>
                <c:pt idx="88">
                  <c:v>586</c:v>
                </c:pt>
                <c:pt idx="89">
                  <c:v>535</c:v>
                </c:pt>
                <c:pt idx="90">
                  <c:v>260</c:v>
                </c:pt>
                <c:pt idx="91">
                  <c:v>386</c:v>
                </c:pt>
                <c:pt idx="92">
                  <c:v>386</c:v>
                </c:pt>
                <c:pt idx="93">
                  <c:v>237</c:v>
                </c:pt>
                <c:pt idx="94">
                  <c:v>685</c:v>
                </c:pt>
                <c:pt idx="95">
                  <c:v>20</c:v>
                </c:pt>
                <c:pt idx="96">
                  <c:v>456</c:v>
                </c:pt>
                <c:pt idx="97">
                  <c:v>246</c:v>
                </c:pt>
                <c:pt idx="98">
                  <c:v>326</c:v>
                </c:pt>
                <c:pt idx="99">
                  <c:v>737</c:v>
                </c:pt>
                <c:pt idx="100">
                  <c:v>792</c:v>
                </c:pt>
                <c:pt idx="101">
                  <c:v>821</c:v>
                </c:pt>
                <c:pt idx="102">
                  <c:v>40</c:v>
                </c:pt>
                <c:pt idx="103">
                  <c:v>866</c:v>
                </c:pt>
                <c:pt idx="104">
                  <c:v>791</c:v>
                </c:pt>
                <c:pt idx="105">
                  <c:v>385</c:v>
                </c:pt>
                <c:pt idx="106">
                  <c:v>247</c:v>
                </c:pt>
                <c:pt idx="107">
                  <c:v>184</c:v>
                </c:pt>
                <c:pt idx="108">
                  <c:v>378</c:v>
                </c:pt>
                <c:pt idx="109">
                  <c:v>518</c:v>
                </c:pt>
                <c:pt idx="110">
                  <c:v>804</c:v>
                </c:pt>
                <c:pt idx="111">
                  <c:v>424</c:v>
                </c:pt>
                <c:pt idx="112">
                  <c:v>49</c:v>
                </c:pt>
                <c:pt idx="113">
                  <c:v>655</c:v>
                </c:pt>
                <c:pt idx="114">
                  <c:v>606</c:v>
                </c:pt>
                <c:pt idx="115">
                  <c:v>285</c:v>
                </c:pt>
                <c:pt idx="116">
                  <c:v>84</c:v>
                </c:pt>
                <c:pt idx="117">
                  <c:v>380</c:v>
                </c:pt>
                <c:pt idx="118">
                  <c:v>170</c:v>
                </c:pt>
                <c:pt idx="119">
                  <c:v>380</c:v>
                </c:pt>
                <c:pt idx="120">
                  <c:v>722</c:v>
                </c:pt>
                <c:pt idx="121">
                  <c:v>542</c:v>
                </c:pt>
                <c:pt idx="122">
                  <c:v>609</c:v>
                </c:pt>
                <c:pt idx="123">
                  <c:v>498</c:v>
                </c:pt>
                <c:pt idx="124">
                  <c:v>89</c:v>
                </c:pt>
                <c:pt idx="125">
                  <c:v>799</c:v>
                </c:pt>
                <c:pt idx="126">
                  <c:v>244</c:v>
                </c:pt>
                <c:pt idx="127">
                  <c:v>792</c:v>
                </c:pt>
                <c:pt idx="128">
                  <c:v>163</c:v>
                </c:pt>
                <c:pt idx="129">
                  <c:v>123</c:v>
                </c:pt>
                <c:pt idx="130">
                  <c:v>869</c:v>
                </c:pt>
                <c:pt idx="131">
                  <c:v>509</c:v>
                </c:pt>
                <c:pt idx="132">
                  <c:v>767</c:v>
                </c:pt>
                <c:pt idx="133">
                  <c:v>348</c:v>
                </c:pt>
                <c:pt idx="134">
                  <c:v>606</c:v>
                </c:pt>
                <c:pt idx="135">
                  <c:v>805</c:v>
                </c:pt>
                <c:pt idx="136">
                  <c:v>763</c:v>
                </c:pt>
                <c:pt idx="137">
                  <c:v>412</c:v>
                </c:pt>
                <c:pt idx="138">
                  <c:v>415</c:v>
                </c:pt>
                <c:pt idx="139">
                  <c:v>144</c:v>
                </c:pt>
                <c:pt idx="140">
                  <c:v>466</c:v>
                </c:pt>
                <c:pt idx="141">
                  <c:v>684</c:v>
                </c:pt>
                <c:pt idx="142">
                  <c:v>616</c:v>
                </c:pt>
                <c:pt idx="143">
                  <c:v>568</c:v>
                </c:pt>
                <c:pt idx="144">
                  <c:v>187</c:v>
                </c:pt>
                <c:pt idx="145">
                  <c:v>297</c:v>
                </c:pt>
                <c:pt idx="146">
                  <c:v>645</c:v>
                </c:pt>
                <c:pt idx="147">
                  <c:v>786</c:v>
                </c:pt>
                <c:pt idx="148">
                  <c:v>142</c:v>
                </c:pt>
                <c:pt idx="149">
                  <c:v>860</c:v>
                </c:pt>
                <c:pt idx="150">
                  <c:v>752</c:v>
                </c:pt>
                <c:pt idx="151">
                  <c:v>39</c:v>
                </c:pt>
                <c:pt idx="152">
                  <c:v>362</c:v>
                </c:pt>
                <c:pt idx="153">
                  <c:v>378</c:v>
                </c:pt>
                <c:pt idx="154">
                  <c:v>426</c:v>
                </c:pt>
                <c:pt idx="155">
                  <c:v>824</c:v>
                </c:pt>
                <c:pt idx="156">
                  <c:v>634</c:v>
                </c:pt>
                <c:pt idx="157">
                  <c:v>858</c:v>
                </c:pt>
                <c:pt idx="158">
                  <c:v>247</c:v>
                </c:pt>
                <c:pt idx="159">
                  <c:v>641</c:v>
                </c:pt>
                <c:pt idx="160">
                  <c:v>118</c:v>
                </c:pt>
                <c:pt idx="161">
                  <c:v>525</c:v>
                </c:pt>
                <c:pt idx="162">
                  <c:v>608</c:v>
                </c:pt>
                <c:pt idx="163">
                  <c:v>236</c:v>
                </c:pt>
                <c:pt idx="164">
                  <c:v>77</c:v>
                </c:pt>
                <c:pt idx="165">
                  <c:v>356</c:v>
                </c:pt>
                <c:pt idx="166">
                  <c:v>704</c:v>
                </c:pt>
                <c:pt idx="167">
                  <c:v>587</c:v>
                </c:pt>
                <c:pt idx="168">
                  <c:v>97</c:v>
                </c:pt>
                <c:pt idx="169">
                  <c:v>439</c:v>
                </c:pt>
                <c:pt idx="170">
                  <c:v>38</c:v>
                </c:pt>
                <c:pt idx="171">
                  <c:v>487</c:v>
                </c:pt>
                <c:pt idx="172">
                  <c:v>80</c:v>
                </c:pt>
                <c:pt idx="173">
                  <c:v>826</c:v>
                </c:pt>
                <c:pt idx="174">
                  <c:v>666</c:v>
                </c:pt>
                <c:pt idx="175">
                  <c:v>977</c:v>
                </c:pt>
                <c:pt idx="176">
                  <c:v>648</c:v>
                </c:pt>
                <c:pt idx="177">
                  <c:v>537</c:v>
                </c:pt>
                <c:pt idx="178">
                  <c:v>277</c:v>
                </c:pt>
                <c:pt idx="179">
                  <c:v>920</c:v>
                </c:pt>
                <c:pt idx="180">
                  <c:v>468</c:v>
                </c:pt>
                <c:pt idx="181">
                  <c:v>890</c:v>
                </c:pt>
                <c:pt idx="182">
                  <c:v>428</c:v>
                </c:pt>
                <c:pt idx="183">
                  <c:v>706</c:v>
                </c:pt>
                <c:pt idx="184">
                  <c:v>697</c:v>
                </c:pt>
                <c:pt idx="185">
                  <c:v>52</c:v>
                </c:pt>
                <c:pt idx="186">
                  <c:v>257</c:v>
                </c:pt>
                <c:pt idx="187">
                  <c:v>961</c:v>
                </c:pt>
                <c:pt idx="188">
                  <c:v>109</c:v>
                </c:pt>
                <c:pt idx="189">
                  <c:v>577</c:v>
                </c:pt>
                <c:pt idx="190">
                  <c:v>389</c:v>
                </c:pt>
                <c:pt idx="191">
                  <c:v>305</c:v>
                </c:pt>
                <c:pt idx="192">
                  <c:v>785</c:v>
                </c:pt>
                <c:pt idx="193">
                  <c:v>769</c:v>
                </c:pt>
                <c:pt idx="194">
                  <c:v>230</c:v>
                </c:pt>
                <c:pt idx="195">
                  <c:v>271</c:v>
                </c:pt>
                <c:pt idx="196">
                  <c:v>811</c:v>
                </c:pt>
                <c:pt idx="197">
                  <c:v>188</c:v>
                </c:pt>
                <c:pt idx="198">
                  <c:v>343</c:v>
                </c:pt>
                <c:pt idx="199">
                  <c:v>734</c:v>
                </c:pt>
                <c:pt idx="200">
                  <c:v>127</c:v>
                </c:pt>
                <c:pt idx="201">
                  <c:v>964</c:v>
                </c:pt>
                <c:pt idx="202">
                  <c:v>665</c:v>
                </c:pt>
                <c:pt idx="203">
                  <c:v>510</c:v>
                </c:pt>
                <c:pt idx="204">
                  <c:v>233</c:v>
                </c:pt>
                <c:pt idx="205">
                  <c:v>774</c:v>
                </c:pt>
                <c:pt idx="206">
                  <c:v>925</c:v>
                </c:pt>
                <c:pt idx="207">
                  <c:v>377</c:v>
                </c:pt>
                <c:pt idx="208">
                  <c:v>358</c:v>
                </c:pt>
                <c:pt idx="209">
                  <c:v>895</c:v>
                </c:pt>
                <c:pt idx="210">
                  <c:v>670</c:v>
                </c:pt>
                <c:pt idx="211">
                  <c:v>563</c:v>
                </c:pt>
                <c:pt idx="212">
                  <c:v>541</c:v>
                </c:pt>
                <c:pt idx="213">
                  <c:v>481</c:v>
                </c:pt>
                <c:pt idx="214">
                  <c:v>175</c:v>
                </c:pt>
                <c:pt idx="215">
                  <c:v>25</c:v>
                </c:pt>
                <c:pt idx="216">
                  <c:v>466</c:v>
                </c:pt>
                <c:pt idx="217">
                  <c:v>797</c:v>
                </c:pt>
                <c:pt idx="218">
                  <c:v>304</c:v>
                </c:pt>
                <c:pt idx="219">
                  <c:v>624</c:v>
                </c:pt>
                <c:pt idx="220">
                  <c:v>990</c:v>
                </c:pt>
                <c:pt idx="221">
                  <c:v>459</c:v>
                </c:pt>
                <c:pt idx="222">
                  <c:v>113</c:v>
                </c:pt>
                <c:pt idx="223">
                  <c:v>131</c:v>
                </c:pt>
                <c:pt idx="224">
                  <c:v>796</c:v>
                </c:pt>
                <c:pt idx="225">
                  <c:v>918</c:v>
                </c:pt>
                <c:pt idx="226">
                  <c:v>936</c:v>
                </c:pt>
                <c:pt idx="227">
                  <c:v>582</c:v>
                </c:pt>
                <c:pt idx="228">
                  <c:v>945</c:v>
                </c:pt>
                <c:pt idx="229">
                  <c:v>399</c:v>
                </c:pt>
                <c:pt idx="230">
                  <c:v>456</c:v>
                </c:pt>
                <c:pt idx="231">
                  <c:v>614</c:v>
                </c:pt>
                <c:pt idx="232">
                  <c:v>503</c:v>
                </c:pt>
                <c:pt idx="233">
                  <c:v>667</c:v>
                </c:pt>
                <c:pt idx="234">
                  <c:v>699</c:v>
                </c:pt>
                <c:pt idx="235">
                  <c:v>340</c:v>
                </c:pt>
                <c:pt idx="236">
                  <c:v>317</c:v>
                </c:pt>
                <c:pt idx="237">
                  <c:v>770</c:v>
                </c:pt>
                <c:pt idx="238">
                  <c:v>964</c:v>
                </c:pt>
                <c:pt idx="239">
                  <c:v>18</c:v>
                </c:pt>
                <c:pt idx="240">
                  <c:v>257</c:v>
                </c:pt>
                <c:pt idx="241">
                  <c:v>377</c:v>
                </c:pt>
                <c:pt idx="242">
                  <c:v>973</c:v>
                </c:pt>
                <c:pt idx="243">
                  <c:v>906</c:v>
                </c:pt>
                <c:pt idx="244">
                  <c:v>450</c:v>
                </c:pt>
                <c:pt idx="245">
                  <c:v>105</c:v>
                </c:pt>
                <c:pt idx="246">
                  <c:v>659</c:v>
                </c:pt>
                <c:pt idx="247">
                  <c:v>399</c:v>
                </c:pt>
                <c:pt idx="248">
                  <c:v>179</c:v>
                </c:pt>
                <c:pt idx="249">
                  <c:v>799</c:v>
                </c:pt>
                <c:pt idx="250">
                  <c:v>466</c:v>
                </c:pt>
                <c:pt idx="251">
                  <c:v>923</c:v>
                </c:pt>
                <c:pt idx="252">
                  <c:v>940</c:v>
                </c:pt>
                <c:pt idx="253">
                  <c:v>141</c:v>
                </c:pt>
                <c:pt idx="254">
                  <c:v>183</c:v>
                </c:pt>
                <c:pt idx="255">
                  <c:v>936</c:v>
                </c:pt>
                <c:pt idx="256">
                  <c:v>851</c:v>
                </c:pt>
                <c:pt idx="257">
                  <c:v>818</c:v>
                </c:pt>
                <c:pt idx="258">
                  <c:v>485</c:v>
                </c:pt>
                <c:pt idx="259">
                  <c:v>420</c:v>
                </c:pt>
                <c:pt idx="260">
                  <c:v>932</c:v>
                </c:pt>
                <c:pt idx="261">
                  <c:v>698</c:v>
                </c:pt>
                <c:pt idx="262">
                  <c:v>451</c:v>
                </c:pt>
                <c:pt idx="263">
                  <c:v>887</c:v>
                </c:pt>
                <c:pt idx="264">
                  <c:v>848</c:v>
                </c:pt>
                <c:pt idx="265">
                  <c:v>334</c:v>
                </c:pt>
                <c:pt idx="266">
                  <c:v>713</c:v>
                </c:pt>
                <c:pt idx="267">
                  <c:v>421</c:v>
                </c:pt>
                <c:pt idx="268">
                  <c:v>56</c:v>
                </c:pt>
                <c:pt idx="269">
                  <c:v>832</c:v>
                </c:pt>
                <c:pt idx="270">
                  <c:v>132</c:v>
                </c:pt>
                <c:pt idx="271">
                  <c:v>369</c:v>
                </c:pt>
                <c:pt idx="272">
                  <c:v>879</c:v>
                </c:pt>
                <c:pt idx="273">
                  <c:v>416</c:v>
                </c:pt>
                <c:pt idx="274">
                  <c:v>268</c:v>
                </c:pt>
                <c:pt idx="275">
                  <c:v>527</c:v>
                </c:pt>
                <c:pt idx="276">
                  <c:v>505</c:v>
                </c:pt>
                <c:pt idx="277">
                  <c:v>883</c:v>
                </c:pt>
                <c:pt idx="278">
                  <c:v>875</c:v>
                </c:pt>
                <c:pt idx="279">
                  <c:v>779</c:v>
                </c:pt>
                <c:pt idx="280">
                  <c:v>679</c:v>
                </c:pt>
                <c:pt idx="281">
                  <c:v>667</c:v>
                </c:pt>
                <c:pt idx="282">
                  <c:v>416</c:v>
                </c:pt>
                <c:pt idx="283">
                  <c:v>466</c:v>
                </c:pt>
                <c:pt idx="284">
                  <c:v>786</c:v>
                </c:pt>
                <c:pt idx="285">
                  <c:v>158</c:v>
                </c:pt>
                <c:pt idx="286">
                  <c:v>155</c:v>
                </c:pt>
                <c:pt idx="287">
                  <c:v>31</c:v>
                </c:pt>
                <c:pt idx="288">
                  <c:v>726</c:v>
                </c:pt>
                <c:pt idx="289">
                  <c:v>27</c:v>
                </c:pt>
                <c:pt idx="290">
                  <c:v>646</c:v>
                </c:pt>
                <c:pt idx="291">
                  <c:v>233</c:v>
                </c:pt>
                <c:pt idx="292">
                  <c:v>458</c:v>
                </c:pt>
                <c:pt idx="293">
                  <c:v>196</c:v>
                </c:pt>
                <c:pt idx="294">
                  <c:v>334</c:v>
                </c:pt>
                <c:pt idx="295">
                  <c:v>390</c:v>
                </c:pt>
                <c:pt idx="296">
                  <c:v>843</c:v>
                </c:pt>
                <c:pt idx="297">
                  <c:v>999</c:v>
                </c:pt>
                <c:pt idx="298">
                  <c:v>324</c:v>
                </c:pt>
                <c:pt idx="299">
                  <c:v>392</c:v>
                </c:pt>
                <c:pt idx="300">
                  <c:v>305</c:v>
                </c:pt>
                <c:pt idx="301">
                  <c:v>851</c:v>
                </c:pt>
                <c:pt idx="302">
                  <c:v>273</c:v>
                </c:pt>
                <c:pt idx="303">
                  <c:v>929</c:v>
                </c:pt>
                <c:pt idx="304">
                  <c:v>788</c:v>
                </c:pt>
                <c:pt idx="305">
                  <c:v>858</c:v>
                </c:pt>
                <c:pt idx="306">
                  <c:v>588</c:v>
                </c:pt>
                <c:pt idx="307">
                  <c:v>900</c:v>
                </c:pt>
                <c:pt idx="308">
                  <c:v>759</c:v>
                </c:pt>
                <c:pt idx="309">
                  <c:v>632</c:v>
                </c:pt>
                <c:pt idx="310">
                  <c:v>247</c:v>
                </c:pt>
                <c:pt idx="311">
                  <c:v>951</c:v>
                </c:pt>
                <c:pt idx="312">
                  <c:v>939</c:v>
                </c:pt>
                <c:pt idx="313">
                  <c:v>687</c:v>
                </c:pt>
                <c:pt idx="314">
                  <c:v>603</c:v>
                </c:pt>
                <c:pt idx="315">
                  <c:v>264</c:v>
                </c:pt>
                <c:pt idx="316">
                  <c:v>711</c:v>
                </c:pt>
                <c:pt idx="317">
                  <c:v>560</c:v>
                </c:pt>
                <c:pt idx="318">
                  <c:v>380</c:v>
                </c:pt>
                <c:pt idx="319">
                  <c:v>33</c:v>
                </c:pt>
                <c:pt idx="320">
                  <c:v>490</c:v>
                </c:pt>
                <c:pt idx="321">
                  <c:v>202</c:v>
                </c:pt>
                <c:pt idx="322">
                  <c:v>800</c:v>
                </c:pt>
                <c:pt idx="323">
                  <c:v>885</c:v>
                </c:pt>
                <c:pt idx="324">
                  <c:v>770</c:v>
                </c:pt>
                <c:pt idx="325">
                  <c:v>455</c:v>
                </c:pt>
                <c:pt idx="326">
                  <c:v>379</c:v>
                </c:pt>
                <c:pt idx="327">
                  <c:v>922</c:v>
                </c:pt>
                <c:pt idx="328">
                  <c:v>841</c:v>
                </c:pt>
                <c:pt idx="329">
                  <c:v>89</c:v>
                </c:pt>
                <c:pt idx="330">
                  <c:v>539</c:v>
                </c:pt>
                <c:pt idx="331">
                  <c:v>561</c:v>
                </c:pt>
                <c:pt idx="332">
                  <c:v>159</c:v>
                </c:pt>
                <c:pt idx="333">
                  <c:v>769</c:v>
                </c:pt>
                <c:pt idx="334">
                  <c:v>159</c:v>
                </c:pt>
                <c:pt idx="335">
                  <c:v>919</c:v>
                </c:pt>
                <c:pt idx="336">
                  <c:v>420</c:v>
                </c:pt>
                <c:pt idx="337">
                  <c:v>724</c:v>
                </c:pt>
                <c:pt idx="338">
                  <c:v>499</c:v>
                </c:pt>
                <c:pt idx="339">
                  <c:v>253</c:v>
                </c:pt>
                <c:pt idx="340">
                  <c:v>660</c:v>
                </c:pt>
                <c:pt idx="341">
                  <c:v>804</c:v>
                </c:pt>
                <c:pt idx="342">
                  <c:v>546</c:v>
                </c:pt>
                <c:pt idx="343">
                  <c:v>524</c:v>
                </c:pt>
                <c:pt idx="344">
                  <c:v>788</c:v>
                </c:pt>
                <c:pt idx="345">
                  <c:v>905</c:v>
                </c:pt>
                <c:pt idx="346">
                  <c:v>670</c:v>
                </c:pt>
                <c:pt idx="347">
                  <c:v>416</c:v>
                </c:pt>
                <c:pt idx="348">
                  <c:v>887</c:v>
                </c:pt>
                <c:pt idx="349">
                  <c:v>781</c:v>
                </c:pt>
                <c:pt idx="350">
                  <c:v>89</c:v>
                </c:pt>
                <c:pt idx="351">
                  <c:v>985</c:v>
                </c:pt>
                <c:pt idx="352">
                  <c:v>341</c:v>
                </c:pt>
                <c:pt idx="353">
                  <c:v>319</c:v>
                </c:pt>
                <c:pt idx="354">
                  <c:v>489</c:v>
                </c:pt>
                <c:pt idx="355">
                  <c:v>636</c:v>
                </c:pt>
                <c:pt idx="356">
                  <c:v>162</c:v>
                </c:pt>
                <c:pt idx="357">
                  <c:v>291</c:v>
                </c:pt>
                <c:pt idx="358">
                  <c:v>702</c:v>
                </c:pt>
                <c:pt idx="359">
                  <c:v>429</c:v>
                </c:pt>
                <c:pt idx="360">
                  <c:v>549</c:v>
                </c:pt>
                <c:pt idx="361">
                  <c:v>177</c:v>
                </c:pt>
                <c:pt idx="362">
                  <c:v>975</c:v>
                </c:pt>
                <c:pt idx="363">
                  <c:v>670</c:v>
                </c:pt>
                <c:pt idx="364">
                  <c:v>501</c:v>
                </c:pt>
                <c:pt idx="365">
                  <c:v>611</c:v>
                </c:pt>
                <c:pt idx="366">
                  <c:v>231</c:v>
                </c:pt>
                <c:pt idx="367">
                  <c:v>709</c:v>
                </c:pt>
                <c:pt idx="368">
                  <c:v>75</c:v>
                </c:pt>
                <c:pt idx="369">
                  <c:v>636</c:v>
                </c:pt>
                <c:pt idx="370">
                  <c:v>239</c:v>
                </c:pt>
                <c:pt idx="371">
                  <c:v>356</c:v>
                </c:pt>
                <c:pt idx="372">
                  <c:v>744</c:v>
                </c:pt>
                <c:pt idx="373">
                  <c:v>109</c:v>
                </c:pt>
                <c:pt idx="374">
                  <c:v>994</c:v>
                </c:pt>
                <c:pt idx="375">
                  <c:v>983</c:v>
                </c:pt>
                <c:pt idx="376">
                  <c:v>185</c:v>
                </c:pt>
                <c:pt idx="377">
                  <c:v>506</c:v>
                </c:pt>
                <c:pt idx="378">
                  <c:v>327</c:v>
                </c:pt>
                <c:pt idx="379">
                  <c:v>833</c:v>
                </c:pt>
                <c:pt idx="380">
                  <c:v>528</c:v>
                </c:pt>
                <c:pt idx="381">
                  <c:v>237</c:v>
                </c:pt>
                <c:pt idx="382">
                  <c:v>770</c:v>
                </c:pt>
                <c:pt idx="383">
                  <c:v>350</c:v>
                </c:pt>
                <c:pt idx="384">
                  <c:v>323</c:v>
                </c:pt>
                <c:pt idx="385">
                  <c:v>607</c:v>
                </c:pt>
                <c:pt idx="386">
                  <c:v>549</c:v>
                </c:pt>
                <c:pt idx="387">
                  <c:v>749</c:v>
                </c:pt>
                <c:pt idx="388">
                  <c:v>331</c:v>
                </c:pt>
                <c:pt idx="389">
                  <c:v>546</c:v>
                </c:pt>
                <c:pt idx="390">
                  <c:v>858</c:v>
                </c:pt>
                <c:pt idx="391">
                  <c:v>350</c:v>
                </c:pt>
                <c:pt idx="392">
                  <c:v>487</c:v>
                </c:pt>
                <c:pt idx="393">
                  <c:v>996</c:v>
                </c:pt>
                <c:pt idx="394">
                  <c:v>484</c:v>
                </c:pt>
                <c:pt idx="395">
                  <c:v>483</c:v>
                </c:pt>
                <c:pt idx="396">
                  <c:v>830</c:v>
                </c:pt>
                <c:pt idx="397">
                  <c:v>430</c:v>
                </c:pt>
                <c:pt idx="398">
                  <c:v>118</c:v>
                </c:pt>
                <c:pt idx="399">
                  <c:v>349</c:v>
                </c:pt>
                <c:pt idx="400">
                  <c:v>61</c:v>
                </c:pt>
                <c:pt idx="401">
                  <c:v>336</c:v>
                </c:pt>
                <c:pt idx="402">
                  <c:v>67</c:v>
                </c:pt>
                <c:pt idx="403">
                  <c:v>819</c:v>
                </c:pt>
                <c:pt idx="404">
                  <c:v>467</c:v>
                </c:pt>
                <c:pt idx="405">
                  <c:v>62</c:v>
                </c:pt>
                <c:pt idx="406">
                  <c:v>778</c:v>
                </c:pt>
                <c:pt idx="407">
                  <c:v>205</c:v>
                </c:pt>
                <c:pt idx="408">
                  <c:v>355</c:v>
                </c:pt>
                <c:pt idx="409">
                  <c:v>434</c:v>
                </c:pt>
                <c:pt idx="410">
                  <c:v>160</c:v>
                </c:pt>
                <c:pt idx="411">
                  <c:v>573</c:v>
                </c:pt>
                <c:pt idx="412">
                  <c:v>40</c:v>
                </c:pt>
                <c:pt idx="413">
                  <c:v>843</c:v>
                </c:pt>
                <c:pt idx="414">
                  <c:v>61</c:v>
                </c:pt>
                <c:pt idx="415">
                  <c:v>636</c:v>
                </c:pt>
                <c:pt idx="416">
                  <c:v>230</c:v>
                </c:pt>
                <c:pt idx="417">
                  <c:v>559</c:v>
                </c:pt>
                <c:pt idx="418">
                  <c:v>321</c:v>
                </c:pt>
                <c:pt idx="419">
                  <c:v>366</c:v>
                </c:pt>
                <c:pt idx="420">
                  <c:v>522</c:v>
                </c:pt>
                <c:pt idx="421">
                  <c:v>96</c:v>
                </c:pt>
                <c:pt idx="422">
                  <c:v>701</c:v>
                </c:pt>
                <c:pt idx="423">
                  <c:v>316</c:v>
                </c:pt>
                <c:pt idx="424">
                  <c:v>633</c:v>
                </c:pt>
                <c:pt idx="425">
                  <c:v>711</c:v>
                </c:pt>
                <c:pt idx="426">
                  <c:v>60</c:v>
                </c:pt>
                <c:pt idx="427">
                  <c:v>286</c:v>
                </c:pt>
                <c:pt idx="428">
                  <c:v>178</c:v>
                </c:pt>
                <c:pt idx="429">
                  <c:v>309</c:v>
                </c:pt>
                <c:pt idx="430">
                  <c:v>983</c:v>
                </c:pt>
                <c:pt idx="431">
                  <c:v>903</c:v>
                </c:pt>
                <c:pt idx="432">
                  <c:v>510</c:v>
                </c:pt>
                <c:pt idx="433">
                  <c:v>138</c:v>
                </c:pt>
                <c:pt idx="434">
                  <c:v>490</c:v>
                </c:pt>
                <c:pt idx="435">
                  <c:v>305</c:v>
                </c:pt>
                <c:pt idx="436">
                  <c:v>803</c:v>
                </c:pt>
                <c:pt idx="437">
                  <c:v>781</c:v>
                </c:pt>
                <c:pt idx="438">
                  <c:v>50</c:v>
                </c:pt>
                <c:pt idx="439">
                  <c:v>466</c:v>
                </c:pt>
                <c:pt idx="440">
                  <c:v>564</c:v>
                </c:pt>
                <c:pt idx="441">
                  <c:v>907</c:v>
                </c:pt>
                <c:pt idx="442">
                  <c:v>327</c:v>
                </c:pt>
                <c:pt idx="443">
                  <c:v>150</c:v>
                </c:pt>
                <c:pt idx="444">
                  <c:v>413</c:v>
                </c:pt>
                <c:pt idx="445">
                  <c:v>477</c:v>
                </c:pt>
                <c:pt idx="446">
                  <c:v>146</c:v>
                </c:pt>
                <c:pt idx="447">
                  <c:v>523</c:v>
                </c:pt>
                <c:pt idx="448">
                  <c:v>493</c:v>
                </c:pt>
                <c:pt idx="449">
                  <c:v>358</c:v>
                </c:pt>
                <c:pt idx="450">
                  <c:v>228</c:v>
                </c:pt>
                <c:pt idx="451">
                  <c:v>718</c:v>
                </c:pt>
                <c:pt idx="452">
                  <c:v>61</c:v>
                </c:pt>
                <c:pt idx="453">
                  <c:v>968</c:v>
                </c:pt>
                <c:pt idx="454">
                  <c:v>123</c:v>
                </c:pt>
                <c:pt idx="455">
                  <c:v>429</c:v>
                </c:pt>
                <c:pt idx="456">
                  <c:v>15</c:v>
                </c:pt>
                <c:pt idx="457">
                  <c:v>755</c:v>
                </c:pt>
                <c:pt idx="458">
                  <c:v>735</c:v>
                </c:pt>
                <c:pt idx="459">
                  <c:v>202</c:v>
                </c:pt>
                <c:pt idx="460">
                  <c:v>718</c:v>
                </c:pt>
                <c:pt idx="461">
                  <c:v>895</c:v>
                </c:pt>
                <c:pt idx="462">
                  <c:v>245</c:v>
                </c:pt>
                <c:pt idx="463">
                  <c:v>524</c:v>
                </c:pt>
                <c:pt idx="464">
                  <c:v>236</c:v>
                </c:pt>
                <c:pt idx="465">
                  <c:v>925</c:v>
                </c:pt>
                <c:pt idx="466">
                  <c:v>551</c:v>
                </c:pt>
                <c:pt idx="467">
                  <c:v>435</c:v>
                </c:pt>
                <c:pt idx="468">
                  <c:v>174</c:v>
                </c:pt>
                <c:pt idx="469">
                  <c:v>521</c:v>
                </c:pt>
                <c:pt idx="470">
                  <c:v>542</c:v>
                </c:pt>
                <c:pt idx="471">
                  <c:v>988</c:v>
                </c:pt>
                <c:pt idx="472">
                  <c:v>615</c:v>
                </c:pt>
                <c:pt idx="473">
                  <c:v>928</c:v>
                </c:pt>
                <c:pt idx="474">
                  <c:v>163</c:v>
                </c:pt>
                <c:pt idx="475">
                  <c:v>517</c:v>
                </c:pt>
                <c:pt idx="476">
                  <c:v>727</c:v>
                </c:pt>
                <c:pt idx="477">
                  <c:v>135</c:v>
                </c:pt>
                <c:pt idx="478">
                  <c:v>742</c:v>
                </c:pt>
                <c:pt idx="479">
                  <c:v>218</c:v>
                </c:pt>
                <c:pt idx="480">
                  <c:v>819</c:v>
                </c:pt>
                <c:pt idx="481">
                  <c:v>182</c:v>
                </c:pt>
                <c:pt idx="482">
                  <c:v>155</c:v>
                </c:pt>
                <c:pt idx="483">
                  <c:v>91</c:v>
                </c:pt>
                <c:pt idx="484">
                  <c:v>767</c:v>
                </c:pt>
                <c:pt idx="485">
                  <c:v>657</c:v>
                </c:pt>
                <c:pt idx="486">
                  <c:v>39</c:v>
                </c:pt>
                <c:pt idx="487">
                  <c:v>699</c:v>
                </c:pt>
                <c:pt idx="488">
                  <c:v>468</c:v>
                </c:pt>
                <c:pt idx="489">
                  <c:v>207</c:v>
                </c:pt>
                <c:pt idx="490">
                  <c:v>782</c:v>
                </c:pt>
                <c:pt idx="491">
                  <c:v>987</c:v>
                </c:pt>
                <c:pt idx="492">
                  <c:v>928</c:v>
                </c:pt>
                <c:pt idx="493">
                  <c:v>741</c:v>
                </c:pt>
                <c:pt idx="494">
                  <c:v>358</c:v>
                </c:pt>
                <c:pt idx="495">
                  <c:v>899</c:v>
                </c:pt>
                <c:pt idx="496">
                  <c:v>811</c:v>
                </c:pt>
                <c:pt idx="497">
                  <c:v>694</c:v>
                </c:pt>
                <c:pt idx="498">
                  <c:v>824</c:v>
                </c:pt>
                <c:pt idx="499">
                  <c:v>322</c:v>
                </c:pt>
                <c:pt idx="500">
                  <c:v>625</c:v>
                </c:pt>
                <c:pt idx="501">
                  <c:v>743</c:v>
                </c:pt>
                <c:pt idx="502">
                  <c:v>346</c:v>
                </c:pt>
                <c:pt idx="503">
                  <c:v>710</c:v>
                </c:pt>
                <c:pt idx="504">
                  <c:v>958</c:v>
                </c:pt>
                <c:pt idx="505">
                  <c:v>315</c:v>
                </c:pt>
                <c:pt idx="506">
                  <c:v>801</c:v>
                </c:pt>
                <c:pt idx="507">
                  <c:v>998</c:v>
                </c:pt>
                <c:pt idx="508">
                  <c:v>382</c:v>
                </c:pt>
                <c:pt idx="509">
                  <c:v>754</c:v>
                </c:pt>
                <c:pt idx="510">
                  <c:v>522</c:v>
                </c:pt>
                <c:pt idx="511">
                  <c:v>976</c:v>
                </c:pt>
                <c:pt idx="512">
                  <c:v>463</c:v>
                </c:pt>
                <c:pt idx="513">
                  <c:v>568</c:v>
                </c:pt>
                <c:pt idx="514">
                  <c:v>191</c:v>
                </c:pt>
                <c:pt idx="515">
                  <c:v>347</c:v>
                </c:pt>
                <c:pt idx="516">
                  <c:v>833</c:v>
                </c:pt>
                <c:pt idx="517">
                  <c:v>95</c:v>
                </c:pt>
                <c:pt idx="518">
                  <c:v>407</c:v>
                </c:pt>
                <c:pt idx="519">
                  <c:v>959</c:v>
                </c:pt>
                <c:pt idx="520">
                  <c:v>76</c:v>
                </c:pt>
                <c:pt idx="521">
                  <c:v>783</c:v>
                </c:pt>
                <c:pt idx="522">
                  <c:v>181</c:v>
                </c:pt>
                <c:pt idx="523">
                  <c:v>946</c:v>
                </c:pt>
                <c:pt idx="524">
                  <c:v>489</c:v>
                </c:pt>
                <c:pt idx="525">
                  <c:v>426</c:v>
                </c:pt>
                <c:pt idx="526">
                  <c:v>57</c:v>
                </c:pt>
                <c:pt idx="527">
                  <c:v>465</c:v>
                </c:pt>
                <c:pt idx="528">
                  <c:v>394</c:v>
                </c:pt>
                <c:pt idx="529">
                  <c:v>600</c:v>
                </c:pt>
                <c:pt idx="530">
                  <c:v>889</c:v>
                </c:pt>
                <c:pt idx="531">
                  <c:v>505</c:v>
                </c:pt>
                <c:pt idx="532">
                  <c:v>274</c:v>
                </c:pt>
                <c:pt idx="533">
                  <c:v>757</c:v>
                </c:pt>
                <c:pt idx="534">
                  <c:v>562</c:v>
                </c:pt>
                <c:pt idx="535">
                  <c:v>889</c:v>
                </c:pt>
                <c:pt idx="536">
                  <c:v>369</c:v>
                </c:pt>
                <c:pt idx="537">
                  <c:v>471</c:v>
                </c:pt>
                <c:pt idx="538">
                  <c:v>821</c:v>
                </c:pt>
                <c:pt idx="539">
                  <c:v>112</c:v>
                </c:pt>
                <c:pt idx="540">
                  <c:v>609</c:v>
                </c:pt>
                <c:pt idx="541">
                  <c:v>217</c:v>
                </c:pt>
                <c:pt idx="542">
                  <c:v>676</c:v>
                </c:pt>
                <c:pt idx="543">
                  <c:v>905</c:v>
                </c:pt>
                <c:pt idx="544">
                  <c:v>881</c:v>
                </c:pt>
                <c:pt idx="545">
                  <c:v>925</c:v>
                </c:pt>
                <c:pt idx="546">
                  <c:v>552</c:v>
                </c:pt>
                <c:pt idx="547">
                  <c:v>247</c:v>
                </c:pt>
                <c:pt idx="548">
                  <c:v>779</c:v>
                </c:pt>
                <c:pt idx="549">
                  <c:v>95</c:v>
                </c:pt>
                <c:pt idx="550">
                  <c:v>161</c:v>
                </c:pt>
                <c:pt idx="551">
                  <c:v>156</c:v>
                </c:pt>
                <c:pt idx="552">
                  <c:v>446</c:v>
                </c:pt>
                <c:pt idx="553">
                  <c:v>236</c:v>
                </c:pt>
                <c:pt idx="554">
                  <c:v>943</c:v>
                </c:pt>
                <c:pt idx="555">
                  <c:v>849</c:v>
                </c:pt>
                <c:pt idx="556">
                  <c:v>52</c:v>
                </c:pt>
                <c:pt idx="557">
                  <c:v>424</c:v>
                </c:pt>
                <c:pt idx="558">
                  <c:v>142</c:v>
                </c:pt>
                <c:pt idx="559">
                  <c:v>983</c:v>
                </c:pt>
                <c:pt idx="560">
                  <c:v>942</c:v>
                </c:pt>
                <c:pt idx="561">
                  <c:v>981</c:v>
                </c:pt>
                <c:pt idx="562">
                  <c:v>513</c:v>
                </c:pt>
                <c:pt idx="563">
                  <c:v>181</c:v>
                </c:pt>
                <c:pt idx="564">
                  <c:v>514</c:v>
                </c:pt>
                <c:pt idx="565">
                  <c:v>909</c:v>
                </c:pt>
                <c:pt idx="566">
                  <c:v>546</c:v>
                </c:pt>
                <c:pt idx="567">
                  <c:v>213</c:v>
                </c:pt>
                <c:pt idx="568">
                  <c:v>861</c:v>
                </c:pt>
                <c:pt idx="569">
                  <c:v>831</c:v>
                </c:pt>
                <c:pt idx="570">
                  <c:v>268</c:v>
                </c:pt>
                <c:pt idx="571">
                  <c:v>107</c:v>
                </c:pt>
                <c:pt idx="572">
                  <c:v>605</c:v>
                </c:pt>
                <c:pt idx="573">
                  <c:v>161</c:v>
                </c:pt>
                <c:pt idx="574">
                  <c:v>592</c:v>
                </c:pt>
                <c:pt idx="575">
                  <c:v>973</c:v>
                </c:pt>
                <c:pt idx="576">
                  <c:v>909</c:v>
                </c:pt>
                <c:pt idx="577">
                  <c:v>973</c:v>
                </c:pt>
                <c:pt idx="578">
                  <c:v>271</c:v>
                </c:pt>
                <c:pt idx="579">
                  <c:v>178</c:v>
                </c:pt>
                <c:pt idx="580">
                  <c:v>29</c:v>
                </c:pt>
                <c:pt idx="581">
                  <c:v>523</c:v>
                </c:pt>
                <c:pt idx="582">
                  <c:v>701</c:v>
                </c:pt>
                <c:pt idx="583">
                  <c:v>120</c:v>
                </c:pt>
                <c:pt idx="584">
                  <c:v>17</c:v>
                </c:pt>
                <c:pt idx="585">
                  <c:v>434</c:v>
                </c:pt>
                <c:pt idx="586">
                  <c:v>776</c:v>
                </c:pt>
                <c:pt idx="587">
                  <c:v>361</c:v>
                </c:pt>
                <c:pt idx="588">
                  <c:v>348</c:v>
                </c:pt>
                <c:pt idx="589">
                  <c:v>192</c:v>
                </c:pt>
                <c:pt idx="590">
                  <c:v>860</c:v>
                </c:pt>
                <c:pt idx="591">
                  <c:v>853</c:v>
                </c:pt>
                <c:pt idx="592">
                  <c:v>49</c:v>
                </c:pt>
                <c:pt idx="593">
                  <c:v>961</c:v>
                </c:pt>
                <c:pt idx="594">
                  <c:v>340</c:v>
                </c:pt>
                <c:pt idx="595">
                  <c:v>767</c:v>
                </c:pt>
                <c:pt idx="596">
                  <c:v>780</c:v>
                </c:pt>
                <c:pt idx="597">
                  <c:v>875</c:v>
                </c:pt>
                <c:pt idx="598">
                  <c:v>807</c:v>
                </c:pt>
                <c:pt idx="599">
                  <c:v>400</c:v>
                </c:pt>
                <c:pt idx="600">
                  <c:v>374</c:v>
                </c:pt>
                <c:pt idx="601">
                  <c:v>570</c:v>
                </c:pt>
                <c:pt idx="602">
                  <c:v>961</c:v>
                </c:pt>
                <c:pt idx="603">
                  <c:v>242</c:v>
                </c:pt>
                <c:pt idx="604">
                  <c:v>653</c:v>
                </c:pt>
                <c:pt idx="605">
                  <c:v>526</c:v>
                </c:pt>
                <c:pt idx="606">
                  <c:v>895</c:v>
                </c:pt>
                <c:pt idx="607">
                  <c:v>514</c:v>
                </c:pt>
                <c:pt idx="608">
                  <c:v>28</c:v>
                </c:pt>
                <c:pt idx="609">
                  <c:v>445</c:v>
                </c:pt>
                <c:pt idx="610">
                  <c:v>637</c:v>
                </c:pt>
                <c:pt idx="611">
                  <c:v>407</c:v>
                </c:pt>
                <c:pt idx="612">
                  <c:v>65</c:v>
                </c:pt>
                <c:pt idx="613">
                  <c:v>186</c:v>
                </c:pt>
                <c:pt idx="614">
                  <c:v>826</c:v>
                </c:pt>
                <c:pt idx="615">
                  <c:v>950</c:v>
                </c:pt>
                <c:pt idx="616">
                  <c:v>855</c:v>
                </c:pt>
                <c:pt idx="617">
                  <c:v>472</c:v>
                </c:pt>
                <c:pt idx="618">
                  <c:v>417</c:v>
                </c:pt>
                <c:pt idx="619">
                  <c:v>902</c:v>
                </c:pt>
                <c:pt idx="620">
                  <c:v>420</c:v>
                </c:pt>
                <c:pt idx="621">
                  <c:v>617</c:v>
                </c:pt>
                <c:pt idx="622">
                  <c:v>909</c:v>
                </c:pt>
                <c:pt idx="623">
                  <c:v>682</c:v>
                </c:pt>
                <c:pt idx="624">
                  <c:v>773</c:v>
                </c:pt>
                <c:pt idx="625">
                  <c:v>208</c:v>
                </c:pt>
                <c:pt idx="626">
                  <c:v>434</c:v>
                </c:pt>
                <c:pt idx="627">
                  <c:v>206</c:v>
                </c:pt>
                <c:pt idx="628">
                  <c:v>803</c:v>
                </c:pt>
                <c:pt idx="629">
                  <c:v>494</c:v>
                </c:pt>
                <c:pt idx="630">
                  <c:v>709</c:v>
                </c:pt>
                <c:pt idx="631">
                  <c:v>837</c:v>
                </c:pt>
                <c:pt idx="632">
                  <c:v>725</c:v>
                </c:pt>
                <c:pt idx="633">
                  <c:v>647</c:v>
                </c:pt>
                <c:pt idx="634">
                  <c:v>151</c:v>
                </c:pt>
                <c:pt idx="635">
                  <c:v>399</c:v>
                </c:pt>
                <c:pt idx="636">
                  <c:v>146</c:v>
                </c:pt>
                <c:pt idx="637">
                  <c:v>492</c:v>
                </c:pt>
                <c:pt idx="638">
                  <c:v>936</c:v>
                </c:pt>
                <c:pt idx="639">
                  <c:v>591</c:v>
                </c:pt>
                <c:pt idx="640">
                  <c:v>858</c:v>
                </c:pt>
                <c:pt idx="641">
                  <c:v>109</c:v>
                </c:pt>
                <c:pt idx="642">
                  <c:v>918</c:v>
                </c:pt>
                <c:pt idx="643">
                  <c:v>751</c:v>
                </c:pt>
                <c:pt idx="644">
                  <c:v>952</c:v>
                </c:pt>
                <c:pt idx="645">
                  <c:v>20</c:v>
                </c:pt>
                <c:pt idx="646">
                  <c:v>865</c:v>
                </c:pt>
                <c:pt idx="647">
                  <c:v>406</c:v>
                </c:pt>
                <c:pt idx="648">
                  <c:v>604</c:v>
                </c:pt>
                <c:pt idx="649">
                  <c:v>792</c:v>
                </c:pt>
                <c:pt idx="650">
                  <c:v>49</c:v>
                </c:pt>
                <c:pt idx="651">
                  <c:v>42</c:v>
                </c:pt>
                <c:pt idx="652">
                  <c:v>897</c:v>
                </c:pt>
                <c:pt idx="653">
                  <c:v>271</c:v>
                </c:pt>
                <c:pt idx="654">
                  <c:v>175</c:v>
                </c:pt>
                <c:pt idx="655">
                  <c:v>780</c:v>
                </c:pt>
                <c:pt idx="656">
                  <c:v>841</c:v>
                </c:pt>
                <c:pt idx="657">
                  <c:v>589</c:v>
                </c:pt>
                <c:pt idx="658">
                  <c:v>1000</c:v>
                </c:pt>
                <c:pt idx="659">
                  <c:v>484</c:v>
                </c:pt>
                <c:pt idx="660">
                  <c:v>285</c:v>
                </c:pt>
                <c:pt idx="661">
                  <c:v>30</c:v>
                </c:pt>
                <c:pt idx="662">
                  <c:v>684</c:v>
                </c:pt>
                <c:pt idx="663">
                  <c:v>666</c:v>
                </c:pt>
                <c:pt idx="664">
                  <c:v>512</c:v>
                </c:pt>
                <c:pt idx="665">
                  <c:v>257</c:v>
                </c:pt>
                <c:pt idx="666">
                  <c:v>897</c:v>
                </c:pt>
                <c:pt idx="667">
                  <c:v>276</c:v>
                </c:pt>
                <c:pt idx="668">
                  <c:v>522</c:v>
                </c:pt>
                <c:pt idx="669">
                  <c:v>222</c:v>
                </c:pt>
                <c:pt idx="670">
                  <c:v>578</c:v>
                </c:pt>
                <c:pt idx="671">
                  <c:v>590</c:v>
                </c:pt>
                <c:pt idx="672">
                  <c:v>647</c:v>
                </c:pt>
                <c:pt idx="673">
                  <c:v>746</c:v>
                </c:pt>
                <c:pt idx="674">
                  <c:v>367</c:v>
                </c:pt>
                <c:pt idx="675">
                  <c:v>44</c:v>
                </c:pt>
                <c:pt idx="676">
                  <c:v>774</c:v>
                </c:pt>
                <c:pt idx="677">
                  <c:v>350</c:v>
                </c:pt>
                <c:pt idx="678">
                  <c:v>426</c:v>
                </c:pt>
                <c:pt idx="679">
                  <c:v>51</c:v>
                </c:pt>
                <c:pt idx="680">
                  <c:v>987</c:v>
                </c:pt>
                <c:pt idx="681">
                  <c:v>235</c:v>
                </c:pt>
                <c:pt idx="682">
                  <c:v>450</c:v>
                </c:pt>
                <c:pt idx="683">
                  <c:v>90</c:v>
                </c:pt>
                <c:pt idx="684">
                  <c:v>765</c:v>
                </c:pt>
                <c:pt idx="685">
                  <c:v>453</c:v>
                </c:pt>
                <c:pt idx="686">
                  <c:v>943</c:v>
                </c:pt>
                <c:pt idx="687">
                  <c:v>988</c:v>
                </c:pt>
                <c:pt idx="688">
                  <c:v>364</c:v>
                </c:pt>
                <c:pt idx="689">
                  <c:v>829</c:v>
                </c:pt>
                <c:pt idx="690">
                  <c:v>267</c:v>
                </c:pt>
                <c:pt idx="691">
                  <c:v>830</c:v>
                </c:pt>
                <c:pt idx="692">
                  <c:v>944</c:v>
                </c:pt>
                <c:pt idx="693">
                  <c:v>899</c:v>
                </c:pt>
                <c:pt idx="694">
                  <c:v>588</c:v>
                </c:pt>
                <c:pt idx="695">
                  <c:v>664</c:v>
                </c:pt>
                <c:pt idx="696">
                  <c:v>93</c:v>
                </c:pt>
                <c:pt idx="697">
                  <c:v>344</c:v>
                </c:pt>
                <c:pt idx="698">
                  <c:v>406</c:v>
                </c:pt>
                <c:pt idx="699">
                  <c:v>202</c:v>
                </c:pt>
                <c:pt idx="700">
                  <c:v>135</c:v>
                </c:pt>
                <c:pt idx="701">
                  <c:v>233</c:v>
                </c:pt>
                <c:pt idx="702">
                  <c:v>479</c:v>
                </c:pt>
                <c:pt idx="703">
                  <c:v>583</c:v>
                </c:pt>
                <c:pt idx="704">
                  <c:v>717</c:v>
                </c:pt>
                <c:pt idx="705">
                  <c:v>487</c:v>
                </c:pt>
                <c:pt idx="706">
                  <c:v>255</c:v>
                </c:pt>
                <c:pt idx="707">
                  <c:v>536</c:v>
                </c:pt>
                <c:pt idx="708">
                  <c:v>362</c:v>
                </c:pt>
                <c:pt idx="709">
                  <c:v>284</c:v>
                </c:pt>
                <c:pt idx="710">
                  <c:v>569</c:v>
                </c:pt>
                <c:pt idx="711">
                  <c:v>623</c:v>
                </c:pt>
                <c:pt idx="712">
                  <c:v>700</c:v>
                </c:pt>
                <c:pt idx="713">
                  <c:v>208</c:v>
                </c:pt>
                <c:pt idx="714">
                  <c:v>958</c:v>
                </c:pt>
                <c:pt idx="715">
                  <c:v>923</c:v>
                </c:pt>
                <c:pt idx="716">
                  <c:v>923</c:v>
                </c:pt>
                <c:pt idx="717">
                  <c:v>313</c:v>
                </c:pt>
                <c:pt idx="718">
                  <c:v>30</c:v>
                </c:pt>
                <c:pt idx="719">
                  <c:v>959</c:v>
                </c:pt>
                <c:pt idx="720">
                  <c:v>341</c:v>
                </c:pt>
                <c:pt idx="721">
                  <c:v>484</c:v>
                </c:pt>
                <c:pt idx="722">
                  <c:v>112</c:v>
                </c:pt>
                <c:pt idx="723">
                  <c:v>161</c:v>
                </c:pt>
                <c:pt idx="724">
                  <c:v>651</c:v>
                </c:pt>
                <c:pt idx="725">
                  <c:v>461</c:v>
                </c:pt>
                <c:pt idx="726">
                  <c:v>225</c:v>
                </c:pt>
                <c:pt idx="727">
                  <c:v>80</c:v>
                </c:pt>
                <c:pt idx="728">
                  <c:v>781</c:v>
                </c:pt>
                <c:pt idx="729">
                  <c:v>784</c:v>
                </c:pt>
                <c:pt idx="730">
                  <c:v>535</c:v>
                </c:pt>
                <c:pt idx="731">
                  <c:v>514</c:v>
                </c:pt>
                <c:pt idx="732">
                  <c:v>597</c:v>
                </c:pt>
                <c:pt idx="733">
                  <c:v>593</c:v>
                </c:pt>
                <c:pt idx="734">
                  <c:v>229</c:v>
                </c:pt>
                <c:pt idx="735">
                  <c:v>240</c:v>
                </c:pt>
                <c:pt idx="736">
                  <c:v>406</c:v>
                </c:pt>
                <c:pt idx="737">
                  <c:v>370</c:v>
                </c:pt>
                <c:pt idx="738">
                  <c:v>263</c:v>
                </c:pt>
                <c:pt idx="739">
                  <c:v>326</c:v>
                </c:pt>
                <c:pt idx="740">
                  <c:v>70</c:v>
                </c:pt>
                <c:pt idx="741">
                  <c:v>709</c:v>
                </c:pt>
                <c:pt idx="742">
                  <c:v>785</c:v>
                </c:pt>
                <c:pt idx="743">
                  <c:v>515</c:v>
                </c:pt>
                <c:pt idx="744">
                  <c:v>27</c:v>
                </c:pt>
                <c:pt idx="745">
                  <c:v>188</c:v>
                </c:pt>
                <c:pt idx="746">
                  <c:v>312</c:v>
                </c:pt>
                <c:pt idx="747">
                  <c:v>754</c:v>
                </c:pt>
                <c:pt idx="748">
                  <c:v>829</c:v>
                </c:pt>
                <c:pt idx="749">
                  <c:v>391</c:v>
                </c:pt>
                <c:pt idx="750">
                  <c:v>104</c:v>
                </c:pt>
                <c:pt idx="751">
                  <c:v>782</c:v>
                </c:pt>
                <c:pt idx="752">
                  <c:v>969</c:v>
                </c:pt>
                <c:pt idx="753">
                  <c:v>770</c:v>
                </c:pt>
                <c:pt idx="754">
                  <c:v>808</c:v>
                </c:pt>
                <c:pt idx="755">
                  <c:v>709</c:v>
                </c:pt>
                <c:pt idx="756">
                  <c:v>428</c:v>
                </c:pt>
                <c:pt idx="757">
                  <c:v>539</c:v>
                </c:pt>
                <c:pt idx="758">
                  <c:v>830</c:v>
                </c:pt>
                <c:pt idx="759">
                  <c:v>970</c:v>
                </c:pt>
                <c:pt idx="760">
                  <c:v>410</c:v>
                </c:pt>
                <c:pt idx="761">
                  <c:v>657</c:v>
                </c:pt>
                <c:pt idx="762">
                  <c:v>631</c:v>
                </c:pt>
                <c:pt idx="763">
                  <c:v>385</c:v>
                </c:pt>
                <c:pt idx="764">
                  <c:v>603</c:v>
                </c:pt>
                <c:pt idx="765">
                  <c:v>906</c:v>
                </c:pt>
                <c:pt idx="766">
                  <c:v>507</c:v>
                </c:pt>
                <c:pt idx="767">
                  <c:v>115</c:v>
                </c:pt>
                <c:pt idx="768">
                  <c:v>748</c:v>
                </c:pt>
                <c:pt idx="769">
                  <c:v>328</c:v>
                </c:pt>
                <c:pt idx="770">
                  <c:v>203</c:v>
                </c:pt>
                <c:pt idx="771">
                  <c:v>102</c:v>
                </c:pt>
                <c:pt idx="772">
                  <c:v>253</c:v>
                </c:pt>
                <c:pt idx="773">
                  <c:v>214</c:v>
                </c:pt>
                <c:pt idx="774">
                  <c:v>304</c:v>
                </c:pt>
                <c:pt idx="775">
                  <c:v>585</c:v>
                </c:pt>
                <c:pt idx="776">
                  <c:v>354</c:v>
                </c:pt>
                <c:pt idx="777">
                  <c:v>832</c:v>
                </c:pt>
                <c:pt idx="778">
                  <c:v>53</c:v>
                </c:pt>
                <c:pt idx="779">
                  <c:v>780</c:v>
                </c:pt>
                <c:pt idx="780">
                  <c:v>450</c:v>
                </c:pt>
                <c:pt idx="781">
                  <c:v>12</c:v>
                </c:pt>
                <c:pt idx="782">
                  <c:v>421</c:v>
                </c:pt>
                <c:pt idx="783">
                  <c:v>22</c:v>
                </c:pt>
                <c:pt idx="784">
                  <c:v>228</c:v>
                </c:pt>
                <c:pt idx="785">
                  <c:v>758</c:v>
                </c:pt>
                <c:pt idx="786">
                  <c:v>708</c:v>
                </c:pt>
                <c:pt idx="787">
                  <c:v>105</c:v>
                </c:pt>
                <c:pt idx="788">
                  <c:v>273</c:v>
                </c:pt>
                <c:pt idx="789">
                  <c:v>730</c:v>
                </c:pt>
                <c:pt idx="790">
                  <c:v>997</c:v>
                </c:pt>
                <c:pt idx="791">
                  <c:v>409</c:v>
                </c:pt>
                <c:pt idx="792">
                  <c:v>381</c:v>
                </c:pt>
                <c:pt idx="793">
                  <c:v>532</c:v>
                </c:pt>
                <c:pt idx="794">
                  <c:v>386</c:v>
                </c:pt>
                <c:pt idx="795">
                  <c:v>84</c:v>
                </c:pt>
                <c:pt idx="796">
                  <c:v>680</c:v>
                </c:pt>
                <c:pt idx="797">
                  <c:v>26</c:v>
                </c:pt>
                <c:pt idx="798">
                  <c:v>706</c:v>
                </c:pt>
                <c:pt idx="799">
                  <c:v>406</c:v>
                </c:pt>
                <c:pt idx="800">
                  <c:v>819</c:v>
                </c:pt>
                <c:pt idx="801">
                  <c:v>683</c:v>
                </c:pt>
                <c:pt idx="802">
                  <c:v>69</c:v>
                </c:pt>
                <c:pt idx="803">
                  <c:v>623</c:v>
                </c:pt>
                <c:pt idx="804">
                  <c:v>914</c:v>
                </c:pt>
                <c:pt idx="805">
                  <c:v>583</c:v>
                </c:pt>
                <c:pt idx="806">
                  <c:v>727</c:v>
                </c:pt>
                <c:pt idx="807">
                  <c:v>626</c:v>
                </c:pt>
                <c:pt idx="808">
                  <c:v>431</c:v>
                </c:pt>
                <c:pt idx="809">
                  <c:v>284</c:v>
                </c:pt>
                <c:pt idx="810">
                  <c:v>387</c:v>
                </c:pt>
                <c:pt idx="811">
                  <c:v>844</c:v>
                </c:pt>
                <c:pt idx="812">
                  <c:v>543</c:v>
                </c:pt>
                <c:pt idx="813">
                  <c:v>393</c:v>
                </c:pt>
                <c:pt idx="814">
                  <c:v>491</c:v>
                </c:pt>
                <c:pt idx="815">
                  <c:v>543</c:v>
                </c:pt>
                <c:pt idx="816">
                  <c:v>803</c:v>
                </c:pt>
                <c:pt idx="817">
                  <c:v>302</c:v>
                </c:pt>
                <c:pt idx="818">
                  <c:v>168</c:v>
                </c:pt>
                <c:pt idx="819">
                  <c:v>813</c:v>
                </c:pt>
                <c:pt idx="820">
                  <c:v>352</c:v>
                </c:pt>
                <c:pt idx="821">
                  <c:v>585</c:v>
                </c:pt>
                <c:pt idx="822">
                  <c:v>112</c:v>
                </c:pt>
                <c:pt idx="823">
                  <c:v>718</c:v>
                </c:pt>
                <c:pt idx="824">
                  <c:v>33</c:v>
                </c:pt>
                <c:pt idx="825">
                  <c:v>159</c:v>
                </c:pt>
                <c:pt idx="826">
                  <c:v>559</c:v>
                </c:pt>
                <c:pt idx="827">
                  <c:v>464</c:v>
                </c:pt>
                <c:pt idx="828">
                  <c:v>423</c:v>
                </c:pt>
                <c:pt idx="829">
                  <c:v>962</c:v>
                </c:pt>
                <c:pt idx="830">
                  <c:v>537</c:v>
                </c:pt>
                <c:pt idx="831">
                  <c:v>442</c:v>
                </c:pt>
                <c:pt idx="832">
                  <c:v>871</c:v>
                </c:pt>
                <c:pt idx="833">
                  <c:v>738</c:v>
                </c:pt>
                <c:pt idx="834">
                  <c:v>838</c:v>
                </c:pt>
                <c:pt idx="835">
                  <c:v>936</c:v>
                </c:pt>
                <c:pt idx="836">
                  <c:v>889</c:v>
                </c:pt>
                <c:pt idx="837">
                  <c:v>154</c:v>
                </c:pt>
                <c:pt idx="838">
                  <c:v>108</c:v>
                </c:pt>
                <c:pt idx="839">
                  <c:v>238</c:v>
                </c:pt>
                <c:pt idx="840">
                  <c:v>40</c:v>
                </c:pt>
                <c:pt idx="841">
                  <c:v>600</c:v>
                </c:pt>
                <c:pt idx="842">
                  <c:v>543</c:v>
                </c:pt>
                <c:pt idx="843">
                  <c:v>260</c:v>
                </c:pt>
                <c:pt idx="844">
                  <c:v>287</c:v>
                </c:pt>
                <c:pt idx="845">
                  <c:v>133</c:v>
                </c:pt>
                <c:pt idx="846">
                  <c:v>676</c:v>
                </c:pt>
                <c:pt idx="847">
                  <c:v>999</c:v>
                </c:pt>
                <c:pt idx="848">
                  <c:v>580</c:v>
                </c:pt>
                <c:pt idx="849">
                  <c:v>334</c:v>
                </c:pt>
                <c:pt idx="850">
                  <c:v>155</c:v>
                </c:pt>
                <c:pt idx="851">
                  <c:v>813</c:v>
                </c:pt>
                <c:pt idx="852">
                  <c:v>831</c:v>
                </c:pt>
                <c:pt idx="853">
                  <c:v>836</c:v>
                </c:pt>
                <c:pt idx="854">
                  <c:v>855</c:v>
                </c:pt>
                <c:pt idx="855">
                  <c:v>180</c:v>
                </c:pt>
                <c:pt idx="856">
                  <c:v>394</c:v>
                </c:pt>
                <c:pt idx="857">
                  <c:v>573</c:v>
                </c:pt>
                <c:pt idx="858">
                  <c:v>206</c:v>
                </c:pt>
                <c:pt idx="859">
                  <c:v>742</c:v>
                </c:pt>
                <c:pt idx="860">
                  <c:v>886</c:v>
                </c:pt>
                <c:pt idx="861">
                  <c:v>594</c:v>
                </c:pt>
                <c:pt idx="862">
                  <c:v>696</c:v>
                </c:pt>
                <c:pt idx="863">
                  <c:v>811</c:v>
                </c:pt>
                <c:pt idx="864">
                  <c:v>475</c:v>
                </c:pt>
                <c:pt idx="865">
                  <c:v>115</c:v>
                </c:pt>
                <c:pt idx="866">
                  <c:v>938</c:v>
                </c:pt>
                <c:pt idx="867">
                  <c:v>803</c:v>
                </c:pt>
                <c:pt idx="868">
                  <c:v>190</c:v>
                </c:pt>
                <c:pt idx="869">
                  <c:v>672</c:v>
                </c:pt>
                <c:pt idx="870">
                  <c:v>591</c:v>
                </c:pt>
                <c:pt idx="871">
                  <c:v>720</c:v>
                </c:pt>
                <c:pt idx="872">
                  <c:v>579</c:v>
                </c:pt>
                <c:pt idx="873">
                  <c:v>216</c:v>
                </c:pt>
                <c:pt idx="874">
                  <c:v>226</c:v>
                </c:pt>
                <c:pt idx="875">
                  <c:v>80</c:v>
                </c:pt>
                <c:pt idx="876">
                  <c:v>601</c:v>
                </c:pt>
                <c:pt idx="877">
                  <c:v>40</c:v>
                </c:pt>
                <c:pt idx="878">
                  <c:v>194</c:v>
                </c:pt>
                <c:pt idx="879">
                  <c:v>429</c:v>
                </c:pt>
                <c:pt idx="880">
                  <c:v>292</c:v>
                </c:pt>
                <c:pt idx="881">
                  <c:v>617</c:v>
                </c:pt>
                <c:pt idx="882">
                  <c:v>476</c:v>
                </c:pt>
                <c:pt idx="883">
                  <c:v>714</c:v>
                </c:pt>
                <c:pt idx="884">
                  <c:v>417</c:v>
                </c:pt>
                <c:pt idx="885">
                  <c:v>707</c:v>
                </c:pt>
                <c:pt idx="886">
                  <c:v>959</c:v>
                </c:pt>
                <c:pt idx="887">
                  <c:v>872</c:v>
                </c:pt>
                <c:pt idx="888">
                  <c:v>829</c:v>
                </c:pt>
                <c:pt idx="889">
                  <c:v>382</c:v>
                </c:pt>
                <c:pt idx="890">
                  <c:v>346</c:v>
                </c:pt>
                <c:pt idx="891">
                  <c:v>112</c:v>
                </c:pt>
                <c:pt idx="892">
                  <c:v>69</c:v>
                </c:pt>
                <c:pt idx="893">
                  <c:v>750</c:v>
                </c:pt>
                <c:pt idx="894">
                  <c:v>112</c:v>
                </c:pt>
                <c:pt idx="895">
                  <c:v>12</c:v>
                </c:pt>
                <c:pt idx="896">
                  <c:v>557</c:v>
                </c:pt>
                <c:pt idx="897">
                  <c:v>827</c:v>
                </c:pt>
                <c:pt idx="898">
                  <c:v>424</c:v>
                </c:pt>
                <c:pt idx="899">
                  <c:v>785</c:v>
                </c:pt>
                <c:pt idx="900">
                  <c:v>80</c:v>
                </c:pt>
                <c:pt idx="901">
                  <c:v>239</c:v>
                </c:pt>
                <c:pt idx="902">
                  <c:v>25</c:v>
                </c:pt>
                <c:pt idx="903">
                  <c:v>482</c:v>
                </c:pt>
                <c:pt idx="904">
                  <c:v>775</c:v>
                </c:pt>
                <c:pt idx="905">
                  <c:v>107</c:v>
                </c:pt>
                <c:pt idx="906">
                  <c:v>378</c:v>
                </c:pt>
                <c:pt idx="907">
                  <c:v>874</c:v>
                </c:pt>
                <c:pt idx="908">
                  <c:v>53</c:v>
                </c:pt>
                <c:pt idx="909">
                  <c:v>818</c:v>
                </c:pt>
                <c:pt idx="910">
                  <c:v>732</c:v>
                </c:pt>
                <c:pt idx="911">
                  <c:v>85</c:v>
                </c:pt>
                <c:pt idx="912">
                  <c:v>896</c:v>
                </c:pt>
                <c:pt idx="913">
                  <c:v>581</c:v>
                </c:pt>
                <c:pt idx="914">
                  <c:v>318</c:v>
                </c:pt>
                <c:pt idx="915">
                  <c:v>862</c:v>
                </c:pt>
                <c:pt idx="916">
                  <c:v>944</c:v>
                </c:pt>
                <c:pt idx="917">
                  <c:v>304</c:v>
                </c:pt>
                <c:pt idx="918">
                  <c:v>358</c:v>
                </c:pt>
                <c:pt idx="919">
                  <c:v>389</c:v>
                </c:pt>
                <c:pt idx="920">
                  <c:v>221</c:v>
                </c:pt>
                <c:pt idx="921">
                  <c:v>688</c:v>
                </c:pt>
                <c:pt idx="922">
                  <c:v>544</c:v>
                </c:pt>
                <c:pt idx="923">
                  <c:v>63</c:v>
                </c:pt>
                <c:pt idx="924">
                  <c:v>469</c:v>
                </c:pt>
                <c:pt idx="925">
                  <c:v>359</c:v>
                </c:pt>
                <c:pt idx="926">
                  <c:v>964</c:v>
                </c:pt>
                <c:pt idx="927">
                  <c:v>619</c:v>
                </c:pt>
                <c:pt idx="928">
                  <c:v>453</c:v>
                </c:pt>
                <c:pt idx="929">
                  <c:v>849</c:v>
                </c:pt>
                <c:pt idx="930">
                  <c:v>148</c:v>
                </c:pt>
                <c:pt idx="931">
                  <c:v>842</c:v>
                </c:pt>
                <c:pt idx="932">
                  <c:v>229</c:v>
                </c:pt>
                <c:pt idx="933">
                  <c:v>396</c:v>
                </c:pt>
                <c:pt idx="934">
                  <c:v>741</c:v>
                </c:pt>
                <c:pt idx="935">
                  <c:v>377</c:v>
                </c:pt>
                <c:pt idx="936">
                  <c:v>481</c:v>
                </c:pt>
                <c:pt idx="937">
                  <c:v>769</c:v>
                </c:pt>
                <c:pt idx="938">
                  <c:v>295</c:v>
                </c:pt>
                <c:pt idx="939">
                  <c:v>59</c:v>
                </c:pt>
                <c:pt idx="940">
                  <c:v>801</c:v>
                </c:pt>
                <c:pt idx="941">
                  <c:v>793</c:v>
                </c:pt>
                <c:pt idx="942">
                  <c:v>780</c:v>
                </c:pt>
                <c:pt idx="943">
                  <c:v>857</c:v>
                </c:pt>
                <c:pt idx="944">
                  <c:v>757</c:v>
                </c:pt>
                <c:pt idx="945">
                  <c:v>902</c:v>
                </c:pt>
                <c:pt idx="946">
                  <c:v>431</c:v>
                </c:pt>
                <c:pt idx="947">
                  <c:v>802</c:v>
                </c:pt>
                <c:pt idx="948">
                  <c:v>520</c:v>
                </c:pt>
                <c:pt idx="949">
                  <c:v>860</c:v>
                </c:pt>
                <c:pt idx="950">
                  <c:v>693</c:v>
                </c:pt>
                <c:pt idx="951">
                  <c:v>30</c:v>
                </c:pt>
                <c:pt idx="952">
                  <c:v>225</c:v>
                </c:pt>
                <c:pt idx="953">
                  <c:v>347</c:v>
                </c:pt>
                <c:pt idx="954">
                  <c:v>386</c:v>
                </c:pt>
                <c:pt idx="955">
                  <c:v>69</c:v>
                </c:pt>
                <c:pt idx="956">
                  <c:v>861</c:v>
                </c:pt>
                <c:pt idx="957">
                  <c:v>73</c:v>
                </c:pt>
                <c:pt idx="958">
                  <c:v>653</c:v>
                </c:pt>
                <c:pt idx="959">
                  <c:v>310</c:v>
                </c:pt>
                <c:pt idx="960">
                  <c:v>308</c:v>
                </c:pt>
                <c:pt idx="961">
                  <c:v>367</c:v>
                </c:pt>
                <c:pt idx="962">
                  <c:v>734</c:v>
                </c:pt>
                <c:pt idx="963">
                  <c:v>453</c:v>
                </c:pt>
                <c:pt idx="964">
                  <c:v>961</c:v>
                </c:pt>
                <c:pt idx="965">
                  <c:v>280</c:v>
                </c:pt>
                <c:pt idx="966">
                  <c:v>881</c:v>
                </c:pt>
                <c:pt idx="967">
                  <c:v>338</c:v>
                </c:pt>
                <c:pt idx="968">
                  <c:v>201</c:v>
                </c:pt>
                <c:pt idx="969">
                  <c:v>727</c:v>
                </c:pt>
                <c:pt idx="970">
                  <c:v>826</c:v>
                </c:pt>
                <c:pt idx="971">
                  <c:v>228</c:v>
                </c:pt>
                <c:pt idx="972">
                  <c:v>872</c:v>
                </c:pt>
                <c:pt idx="973">
                  <c:v>474</c:v>
                </c:pt>
                <c:pt idx="974">
                  <c:v>451</c:v>
                </c:pt>
                <c:pt idx="975">
                  <c:v>659</c:v>
                </c:pt>
                <c:pt idx="976">
                  <c:v>841</c:v>
                </c:pt>
                <c:pt idx="977">
                  <c:v>376</c:v>
                </c:pt>
                <c:pt idx="978">
                  <c:v>330</c:v>
                </c:pt>
                <c:pt idx="979">
                  <c:v>92</c:v>
                </c:pt>
                <c:pt idx="980">
                  <c:v>348</c:v>
                </c:pt>
                <c:pt idx="981">
                  <c:v>820</c:v>
                </c:pt>
                <c:pt idx="982">
                  <c:v>631</c:v>
                </c:pt>
                <c:pt idx="983">
                  <c:v>882</c:v>
                </c:pt>
                <c:pt idx="984">
                  <c:v>265</c:v>
                </c:pt>
                <c:pt idx="985">
                  <c:v>466</c:v>
                </c:pt>
                <c:pt idx="986">
                  <c:v>377</c:v>
                </c:pt>
                <c:pt idx="987">
                  <c:v>256</c:v>
                </c:pt>
                <c:pt idx="988">
                  <c:v>897</c:v>
                </c:pt>
                <c:pt idx="989">
                  <c:v>969</c:v>
                </c:pt>
                <c:pt idx="990">
                  <c:v>235</c:v>
                </c:pt>
                <c:pt idx="991">
                  <c:v>159</c:v>
                </c:pt>
                <c:pt idx="992">
                  <c:v>570</c:v>
                </c:pt>
                <c:pt idx="993">
                  <c:v>260</c:v>
                </c:pt>
                <c:pt idx="994">
                  <c:v>1000</c:v>
                </c:pt>
                <c:pt idx="995">
                  <c:v>938</c:v>
                </c:pt>
                <c:pt idx="996">
                  <c:v>995</c:v>
                </c:pt>
                <c:pt idx="997">
                  <c:v>513</c:v>
                </c:pt>
                <c:pt idx="998">
                  <c:v>726</c:v>
                </c:pt>
                <c:pt idx="999">
                  <c:v>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5-4C49-AD63-EFAFB9ABD021}"/>
            </c:ext>
          </c:extLst>
        </c:ser>
        <c:ser>
          <c:idx val="1"/>
          <c:order val="1"/>
          <c:tx>
            <c:strRef>
              <c:f>'User Engagement Metrics '!$C$13</c:f>
              <c:strCache>
                <c:ptCount val="1"/>
                <c:pt idx="0">
                  <c:v>Total_Series_Watched_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'User Engagement Metrics '!$A$14:$A$1014</c:f>
              <c:strCache>
                <c:ptCount val="1000"/>
                <c:pt idx="0">
                  <c:v>1003</c:v>
                </c:pt>
                <c:pt idx="1">
                  <c:v>1005</c:v>
                </c:pt>
                <c:pt idx="2">
                  <c:v>1006</c:v>
                </c:pt>
                <c:pt idx="3">
                  <c:v>1035</c:v>
                </c:pt>
                <c:pt idx="4">
                  <c:v>1037</c:v>
                </c:pt>
                <c:pt idx="5">
                  <c:v>1050</c:v>
                </c:pt>
                <c:pt idx="6">
                  <c:v>1055</c:v>
                </c:pt>
                <c:pt idx="7">
                  <c:v>1062</c:v>
                </c:pt>
                <c:pt idx="8">
                  <c:v>1075</c:v>
                </c:pt>
                <c:pt idx="9">
                  <c:v>1081</c:v>
                </c:pt>
                <c:pt idx="10">
                  <c:v>1090</c:v>
                </c:pt>
                <c:pt idx="11">
                  <c:v>1101</c:v>
                </c:pt>
                <c:pt idx="12">
                  <c:v>1103</c:v>
                </c:pt>
                <c:pt idx="13">
                  <c:v>1110</c:v>
                </c:pt>
                <c:pt idx="14">
                  <c:v>1114</c:v>
                </c:pt>
                <c:pt idx="15">
                  <c:v>1118</c:v>
                </c:pt>
                <c:pt idx="16">
                  <c:v>1123</c:v>
                </c:pt>
                <c:pt idx="17">
                  <c:v>1148</c:v>
                </c:pt>
                <c:pt idx="18">
                  <c:v>1149</c:v>
                </c:pt>
                <c:pt idx="19">
                  <c:v>1150</c:v>
                </c:pt>
                <c:pt idx="20">
                  <c:v>1162</c:v>
                </c:pt>
                <c:pt idx="21">
                  <c:v>1169</c:v>
                </c:pt>
                <c:pt idx="22">
                  <c:v>1175</c:v>
                </c:pt>
                <c:pt idx="23">
                  <c:v>1179</c:v>
                </c:pt>
                <c:pt idx="24">
                  <c:v>1185</c:v>
                </c:pt>
                <c:pt idx="25">
                  <c:v>1194</c:v>
                </c:pt>
                <c:pt idx="26">
                  <c:v>1214</c:v>
                </c:pt>
                <c:pt idx="27">
                  <c:v>1215</c:v>
                </c:pt>
                <c:pt idx="28">
                  <c:v>1222</c:v>
                </c:pt>
                <c:pt idx="29">
                  <c:v>1228</c:v>
                </c:pt>
                <c:pt idx="30">
                  <c:v>1235</c:v>
                </c:pt>
                <c:pt idx="31">
                  <c:v>1253</c:v>
                </c:pt>
                <c:pt idx="32">
                  <c:v>1255</c:v>
                </c:pt>
                <c:pt idx="33">
                  <c:v>1257</c:v>
                </c:pt>
                <c:pt idx="34">
                  <c:v>1260</c:v>
                </c:pt>
                <c:pt idx="35">
                  <c:v>1269</c:v>
                </c:pt>
                <c:pt idx="36">
                  <c:v>1272</c:v>
                </c:pt>
                <c:pt idx="37">
                  <c:v>1282</c:v>
                </c:pt>
                <c:pt idx="38">
                  <c:v>1284</c:v>
                </c:pt>
                <c:pt idx="39">
                  <c:v>1300</c:v>
                </c:pt>
                <c:pt idx="40">
                  <c:v>1303</c:v>
                </c:pt>
                <c:pt idx="41">
                  <c:v>1333</c:v>
                </c:pt>
                <c:pt idx="42">
                  <c:v>1336</c:v>
                </c:pt>
                <c:pt idx="43">
                  <c:v>1337</c:v>
                </c:pt>
                <c:pt idx="44">
                  <c:v>1338</c:v>
                </c:pt>
                <c:pt idx="45">
                  <c:v>1354</c:v>
                </c:pt>
                <c:pt idx="46">
                  <c:v>1364</c:v>
                </c:pt>
                <c:pt idx="47">
                  <c:v>1373</c:v>
                </c:pt>
                <c:pt idx="48">
                  <c:v>1379</c:v>
                </c:pt>
                <c:pt idx="49">
                  <c:v>1385</c:v>
                </c:pt>
                <c:pt idx="50">
                  <c:v>1388</c:v>
                </c:pt>
                <c:pt idx="51">
                  <c:v>1390</c:v>
                </c:pt>
                <c:pt idx="52">
                  <c:v>1393</c:v>
                </c:pt>
                <c:pt idx="53">
                  <c:v>1408</c:v>
                </c:pt>
                <c:pt idx="54">
                  <c:v>1413</c:v>
                </c:pt>
                <c:pt idx="55">
                  <c:v>1419</c:v>
                </c:pt>
                <c:pt idx="56">
                  <c:v>1420</c:v>
                </c:pt>
                <c:pt idx="57">
                  <c:v>1425</c:v>
                </c:pt>
                <c:pt idx="58">
                  <c:v>1433</c:v>
                </c:pt>
                <c:pt idx="59">
                  <c:v>1443</c:v>
                </c:pt>
                <c:pt idx="60">
                  <c:v>1481</c:v>
                </c:pt>
                <c:pt idx="61">
                  <c:v>1495</c:v>
                </c:pt>
                <c:pt idx="62">
                  <c:v>1528</c:v>
                </c:pt>
                <c:pt idx="63">
                  <c:v>1534</c:v>
                </c:pt>
                <c:pt idx="64">
                  <c:v>1539</c:v>
                </c:pt>
                <c:pt idx="65">
                  <c:v>1570</c:v>
                </c:pt>
                <c:pt idx="66">
                  <c:v>1575</c:v>
                </c:pt>
                <c:pt idx="67">
                  <c:v>1576</c:v>
                </c:pt>
                <c:pt idx="68">
                  <c:v>1609</c:v>
                </c:pt>
                <c:pt idx="69">
                  <c:v>1612</c:v>
                </c:pt>
                <c:pt idx="70">
                  <c:v>1635</c:v>
                </c:pt>
                <c:pt idx="71">
                  <c:v>1636</c:v>
                </c:pt>
                <c:pt idx="72">
                  <c:v>1637</c:v>
                </c:pt>
                <c:pt idx="73">
                  <c:v>1650</c:v>
                </c:pt>
                <c:pt idx="74">
                  <c:v>1661</c:v>
                </c:pt>
                <c:pt idx="75">
                  <c:v>1665</c:v>
                </c:pt>
                <c:pt idx="76">
                  <c:v>1672</c:v>
                </c:pt>
                <c:pt idx="77">
                  <c:v>1674</c:v>
                </c:pt>
                <c:pt idx="78">
                  <c:v>1687</c:v>
                </c:pt>
                <c:pt idx="79">
                  <c:v>1691</c:v>
                </c:pt>
                <c:pt idx="80">
                  <c:v>1697</c:v>
                </c:pt>
                <c:pt idx="81">
                  <c:v>1699</c:v>
                </c:pt>
                <c:pt idx="82">
                  <c:v>1714</c:v>
                </c:pt>
                <c:pt idx="83">
                  <c:v>1715</c:v>
                </c:pt>
                <c:pt idx="84">
                  <c:v>1754</c:v>
                </c:pt>
                <c:pt idx="85">
                  <c:v>1765</c:v>
                </c:pt>
                <c:pt idx="86">
                  <c:v>1776</c:v>
                </c:pt>
                <c:pt idx="87">
                  <c:v>1782</c:v>
                </c:pt>
                <c:pt idx="88">
                  <c:v>1784</c:v>
                </c:pt>
                <c:pt idx="89">
                  <c:v>1790</c:v>
                </c:pt>
                <c:pt idx="90">
                  <c:v>1798</c:v>
                </c:pt>
                <c:pt idx="91">
                  <c:v>1801</c:v>
                </c:pt>
                <c:pt idx="92">
                  <c:v>1805</c:v>
                </c:pt>
                <c:pt idx="93">
                  <c:v>1813</c:v>
                </c:pt>
                <c:pt idx="94">
                  <c:v>1831</c:v>
                </c:pt>
                <c:pt idx="95">
                  <c:v>1846</c:v>
                </c:pt>
                <c:pt idx="96">
                  <c:v>1851</c:v>
                </c:pt>
                <c:pt idx="97">
                  <c:v>1856</c:v>
                </c:pt>
                <c:pt idx="98">
                  <c:v>1857</c:v>
                </c:pt>
                <c:pt idx="99">
                  <c:v>1897</c:v>
                </c:pt>
                <c:pt idx="100">
                  <c:v>1912</c:v>
                </c:pt>
                <c:pt idx="101">
                  <c:v>1922</c:v>
                </c:pt>
                <c:pt idx="102">
                  <c:v>1932</c:v>
                </c:pt>
                <c:pt idx="103">
                  <c:v>1947</c:v>
                </c:pt>
                <c:pt idx="104">
                  <c:v>1953</c:v>
                </c:pt>
                <c:pt idx="105">
                  <c:v>1970</c:v>
                </c:pt>
                <c:pt idx="106">
                  <c:v>1976</c:v>
                </c:pt>
                <c:pt idx="107">
                  <c:v>2011</c:v>
                </c:pt>
                <c:pt idx="108">
                  <c:v>2039</c:v>
                </c:pt>
                <c:pt idx="109">
                  <c:v>2040</c:v>
                </c:pt>
                <c:pt idx="110">
                  <c:v>2057</c:v>
                </c:pt>
                <c:pt idx="111">
                  <c:v>2062</c:v>
                </c:pt>
                <c:pt idx="112">
                  <c:v>2075</c:v>
                </c:pt>
                <c:pt idx="113">
                  <c:v>2079</c:v>
                </c:pt>
                <c:pt idx="114">
                  <c:v>2086</c:v>
                </c:pt>
                <c:pt idx="115">
                  <c:v>2095</c:v>
                </c:pt>
                <c:pt idx="116">
                  <c:v>2099</c:v>
                </c:pt>
                <c:pt idx="117">
                  <c:v>2146</c:v>
                </c:pt>
                <c:pt idx="118">
                  <c:v>2147</c:v>
                </c:pt>
                <c:pt idx="119">
                  <c:v>2150</c:v>
                </c:pt>
                <c:pt idx="120">
                  <c:v>2154</c:v>
                </c:pt>
                <c:pt idx="121">
                  <c:v>2165</c:v>
                </c:pt>
                <c:pt idx="122">
                  <c:v>2170</c:v>
                </c:pt>
                <c:pt idx="123">
                  <c:v>2180</c:v>
                </c:pt>
                <c:pt idx="124">
                  <c:v>2186</c:v>
                </c:pt>
                <c:pt idx="125">
                  <c:v>2190</c:v>
                </c:pt>
                <c:pt idx="126">
                  <c:v>2214</c:v>
                </c:pt>
                <c:pt idx="127">
                  <c:v>2220</c:v>
                </c:pt>
                <c:pt idx="128">
                  <c:v>2237</c:v>
                </c:pt>
                <c:pt idx="129">
                  <c:v>2243</c:v>
                </c:pt>
                <c:pt idx="130">
                  <c:v>2291</c:v>
                </c:pt>
                <c:pt idx="131">
                  <c:v>2306</c:v>
                </c:pt>
                <c:pt idx="132">
                  <c:v>2319</c:v>
                </c:pt>
                <c:pt idx="133">
                  <c:v>2321</c:v>
                </c:pt>
                <c:pt idx="134">
                  <c:v>2324</c:v>
                </c:pt>
                <c:pt idx="135">
                  <c:v>2334</c:v>
                </c:pt>
                <c:pt idx="136">
                  <c:v>2361</c:v>
                </c:pt>
                <c:pt idx="137">
                  <c:v>2363</c:v>
                </c:pt>
                <c:pt idx="138">
                  <c:v>2381</c:v>
                </c:pt>
                <c:pt idx="139">
                  <c:v>2382</c:v>
                </c:pt>
                <c:pt idx="140">
                  <c:v>2396</c:v>
                </c:pt>
                <c:pt idx="141">
                  <c:v>2400</c:v>
                </c:pt>
                <c:pt idx="142">
                  <c:v>2401</c:v>
                </c:pt>
                <c:pt idx="143">
                  <c:v>2410</c:v>
                </c:pt>
                <c:pt idx="144">
                  <c:v>2418</c:v>
                </c:pt>
                <c:pt idx="145">
                  <c:v>2428</c:v>
                </c:pt>
                <c:pt idx="146">
                  <c:v>2441</c:v>
                </c:pt>
                <c:pt idx="147">
                  <c:v>2457</c:v>
                </c:pt>
                <c:pt idx="148">
                  <c:v>2466</c:v>
                </c:pt>
                <c:pt idx="149">
                  <c:v>2472</c:v>
                </c:pt>
                <c:pt idx="150">
                  <c:v>2477</c:v>
                </c:pt>
                <c:pt idx="151">
                  <c:v>2480</c:v>
                </c:pt>
                <c:pt idx="152">
                  <c:v>2481</c:v>
                </c:pt>
                <c:pt idx="153">
                  <c:v>2482</c:v>
                </c:pt>
                <c:pt idx="154">
                  <c:v>2490</c:v>
                </c:pt>
                <c:pt idx="155">
                  <c:v>2497</c:v>
                </c:pt>
                <c:pt idx="156">
                  <c:v>2498</c:v>
                </c:pt>
                <c:pt idx="157">
                  <c:v>2504</c:v>
                </c:pt>
                <c:pt idx="158">
                  <c:v>2517</c:v>
                </c:pt>
                <c:pt idx="159">
                  <c:v>2518</c:v>
                </c:pt>
                <c:pt idx="160">
                  <c:v>2521</c:v>
                </c:pt>
                <c:pt idx="161">
                  <c:v>2533</c:v>
                </c:pt>
                <c:pt idx="162">
                  <c:v>2536</c:v>
                </c:pt>
                <c:pt idx="163">
                  <c:v>2546</c:v>
                </c:pt>
                <c:pt idx="164">
                  <c:v>2549</c:v>
                </c:pt>
                <c:pt idx="165">
                  <c:v>2565</c:v>
                </c:pt>
                <c:pt idx="166">
                  <c:v>2581</c:v>
                </c:pt>
                <c:pt idx="167">
                  <c:v>2593</c:v>
                </c:pt>
                <c:pt idx="168">
                  <c:v>2603</c:v>
                </c:pt>
                <c:pt idx="169">
                  <c:v>2613</c:v>
                </c:pt>
                <c:pt idx="170">
                  <c:v>2639</c:v>
                </c:pt>
                <c:pt idx="171">
                  <c:v>2647</c:v>
                </c:pt>
                <c:pt idx="172">
                  <c:v>2660</c:v>
                </c:pt>
                <c:pt idx="173">
                  <c:v>2664</c:v>
                </c:pt>
                <c:pt idx="174">
                  <c:v>2675</c:v>
                </c:pt>
                <c:pt idx="175">
                  <c:v>2690</c:v>
                </c:pt>
                <c:pt idx="176">
                  <c:v>2697</c:v>
                </c:pt>
                <c:pt idx="177">
                  <c:v>2701</c:v>
                </c:pt>
                <c:pt idx="178">
                  <c:v>2714</c:v>
                </c:pt>
                <c:pt idx="179">
                  <c:v>2723</c:v>
                </c:pt>
                <c:pt idx="180">
                  <c:v>2727</c:v>
                </c:pt>
                <c:pt idx="181">
                  <c:v>2731</c:v>
                </c:pt>
                <c:pt idx="182">
                  <c:v>2734</c:v>
                </c:pt>
                <c:pt idx="183">
                  <c:v>2739</c:v>
                </c:pt>
                <c:pt idx="184">
                  <c:v>2766</c:v>
                </c:pt>
                <c:pt idx="185">
                  <c:v>2784</c:v>
                </c:pt>
                <c:pt idx="186">
                  <c:v>2788</c:v>
                </c:pt>
                <c:pt idx="187">
                  <c:v>2808</c:v>
                </c:pt>
                <c:pt idx="188">
                  <c:v>2820</c:v>
                </c:pt>
                <c:pt idx="189">
                  <c:v>2829</c:v>
                </c:pt>
                <c:pt idx="190">
                  <c:v>2830</c:v>
                </c:pt>
                <c:pt idx="191">
                  <c:v>2836</c:v>
                </c:pt>
                <c:pt idx="192">
                  <c:v>2847</c:v>
                </c:pt>
                <c:pt idx="193">
                  <c:v>2851</c:v>
                </c:pt>
                <c:pt idx="194">
                  <c:v>2854</c:v>
                </c:pt>
                <c:pt idx="195">
                  <c:v>2884</c:v>
                </c:pt>
                <c:pt idx="196">
                  <c:v>2886</c:v>
                </c:pt>
                <c:pt idx="197">
                  <c:v>2904</c:v>
                </c:pt>
                <c:pt idx="198">
                  <c:v>2908</c:v>
                </c:pt>
                <c:pt idx="199">
                  <c:v>2914</c:v>
                </c:pt>
                <c:pt idx="200">
                  <c:v>2942</c:v>
                </c:pt>
                <c:pt idx="201">
                  <c:v>2960</c:v>
                </c:pt>
                <c:pt idx="202">
                  <c:v>2981</c:v>
                </c:pt>
                <c:pt idx="203">
                  <c:v>2995</c:v>
                </c:pt>
                <c:pt idx="204">
                  <c:v>3004</c:v>
                </c:pt>
                <c:pt idx="205">
                  <c:v>3009</c:v>
                </c:pt>
                <c:pt idx="206">
                  <c:v>3010</c:v>
                </c:pt>
                <c:pt idx="207">
                  <c:v>3035</c:v>
                </c:pt>
                <c:pt idx="208">
                  <c:v>3078</c:v>
                </c:pt>
                <c:pt idx="209">
                  <c:v>3083</c:v>
                </c:pt>
                <c:pt idx="210">
                  <c:v>3102</c:v>
                </c:pt>
                <c:pt idx="211">
                  <c:v>3119</c:v>
                </c:pt>
                <c:pt idx="212">
                  <c:v>3131</c:v>
                </c:pt>
                <c:pt idx="213">
                  <c:v>3135</c:v>
                </c:pt>
                <c:pt idx="214">
                  <c:v>3162</c:v>
                </c:pt>
                <c:pt idx="215">
                  <c:v>3163</c:v>
                </c:pt>
                <c:pt idx="216">
                  <c:v>3164</c:v>
                </c:pt>
                <c:pt idx="217">
                  <c:v>3168</c:v>
                </c:pt>
                <c:pt idx="218">
                  <c:v>3173</c:v>
                </c:pt>
                <c:pt idx="219">
                  <c:v>3178</c:v>
                </c:pt>
                <c:pt idx="220">
                  <c:v>3195</c:v>
                </c:pt>
                <c:pt idx="221">
                  <c:v>3202</c:v>
                </c:pt>
                <c:pt idx="222">
                  <c:v>3209</c:v>
                </c:pt>
                <c:pt idx="223">
                  <c:v>3214</c:v>
                </c:pt>
                <c:pt idx="224">
                  <c:v>3217</c:v>
                </c:pt>
                <c:pt idx="225">
                  <c:v>3234</c:v>
                </c:pt>
                <c:pt idx="226">
                  <c:v>3255</c:v>
                </c:pt>
                <c:pt idx="227">
                  <c:v>3261</c:v>
                </c:pt>
                <c:pt idx="228">
                  <c:v>3264</c:v>
                </c:pt>
                <c:pt idx="229">
                  <c:v>3287</c:v>
                </c:pt>
                <c:pt idx="230">
                  <c:v>3325</c:v>
                </c:pt>
                <c:pt idx="231">
                  <c:v>3334</c:v>
                </c:pt>
                <c:pt idx="232">
                  <c:v>3354</c:v>
                </c:pt>
                <c:pt idx="233">
                  <c:v>3379</c:v>
                </c:pt>
                <c:pt idx="234">
                  <c:v>3393</c:v>
                </c:pt>
                <c:pt idx="235">
                  <c:v>3395</c:v>
                </c:pt>
                <c:pt idx="236">
                  <c:v>3427</c:v>
                </c:pt>
                <c:pt idx="237">
                  <c:v>3437</c:v>
                </c:pt>
                <c:pt idx="238">
                  <c:v>3440</c:v>
                </c:pt>
                <c:pt idx="239">
                  <c:v>3443</c:v>
                </c:pt>
                <c:pt idx="240">
                  <c:v>3457</c:v>
                </c:pt>
                <c:pt idx="241">
                  <c:v>3469</c:v>
                </c:pt>
                <c:pt idx="242">
                  <c:v>3472</c:v>
                </c:pt>
                <c:pt idx="243">
                  <c:v>3496</c:v>
                </c:pt>
                <c:pt idx="244">
                  <c:v>3498</c:v>
                </c:pt>
                <c:pt idx="245">
                  <c:v>3530</c:v>
                </c:pt>
                <c:pt idx="246">
                  <c:v>3532</c:v>
                </c:pt>
                <c:pt idx="247">
                  <c:v>3554</c:v>
                </c:pt>
                <c:pt idx="248">
                  <c:v>3558</c:v>
                </c:pt>
                <c:pt idx="249">
                  <c:v>3572</c:v>
                </c:pt>
                <c:pt idx="250">
                  <c:v>3593</c:v>
                </c:pt>
                <c:pt idx="251">
                  <c:v>3603</c:v>
                </c:pt>
                <c:pt idx="252">
                  <c:v>3618</c:v>
                </c:pt>
                <c:pt idx="253">
                  <c:v>3620</c:v>
                </c:pt>
                <c:pt idx="254">
                  <c:v>3622</c:v>
                </c:pt>
                <c:pt idx="255">
                  <c:v>3633</c:v>
                </c:pt>
                <c:pt idx="256">
                  <c:v>3639</c:v>
                </c:pt>
                <c:pt idx="257">
                  <c:v>3654</c:v>
                </c:pt>
                <c:pt idx="258">
                  <c:v>3677</c:v>
                </c:pt>
                <c:pt idx="259">
                  <c:v>3687</c:v>
                </c:pt>
                <c:pt idx="260">
                  <c:v>3699</c:v>
                </c:pt>
                <c:pt idx="261">
                  <c:v>3724</c:v>
                </c:pt>
                <c:pt idx="262">
                  <c:v>3745</c:v>
                </c:pt>
                <c:pt idx="263">
                  <c:v>3762</c:v>
                </c:pt>
                <c:pt idx="264">
                  <c:v>3763</c:v>
                </c:pt>
                <c:pt idx="265">
                  <c:v>3779</c:v>
                </c:pt>
                <c:pt idx="266">
                  <c:v>3781</c:v>
                </c:pt>
                <c:pt idx="267">
                  <c:v>3797</c:v>
                </c:pt>
                <c:pt idx="268">
                  <c:v>3806</c:v>
                </c:pt>
                <c:pt idx="269">
                  <c:v>3810</c:v>
                </c:pt>
                <c:pt idx="270">
                  <c:v>3822</c:v>
                </c:pt>
                <c:pt idx="271">
                  <c:v>3826</c:v>
                </c:pt>
                <c:pt idx="272">
                  <c:v>3847</c:v>
                </c:pt>
                <c:pt idx="273">
                  <c:v>3858</c:v>
                </c:pt>
                <c:pt idx="274">
                  <c:v>3866</c:v>
                </c:pt>
                <c:pt idx="275">
                  <c:v>3877</c:v>
                </c:pt>
                <c:pt idx="276">
                  <c:v>3882</c:v>
                </c:pt>
                <c:pt idx="277">
                  <c:v>3888</c:v>
                </c:pt>
                <c:pt idx="278">
                  <c:v>3892</c:v>
                </c:pt>
                <c:pt idx="279">
                  <c:v>3898</c:v>
                </c:pt>
                <c:pt idx="280">
                  <c:v>3904</c:v>
                </c:pt>
                <c:pt idx="281">
                  <c:v>3910</c:v>
                </c:pt>
                <c:pt idx="282">
                  <c:v>3918</c:v>
                </c:pt>
                <c:pt idx="283">
                  <c:v>3926</c:v>
                </c:pt>
                <c:pt idx="284">
                  <c:v>3941</c:v>
                </c:pt>
                <c:pt idx="285">
                  <c:v>3951</c:v>
                </c:pt>
                <c:pt idx="286">
                  <c:v>3959</c:v>
                </c:pt>
                <c:pt idx="287">
                  <c:v>3969</c:v>
                </c:pt>
                <c:pt idx="288">
                  <c:v>3976</c:v>
                </c:pt>
                <c:pt idx="289">
                  <c:v>3978</c:v>
                </c:pt>
                <c:pt idx="290">
                  <c:v>3984</c:v>
                </c:pt>
                <c:pt idx="291">
                  <c:v>3985</c:v>
                </c:pt>
                <c:pt idx="292">
                  <c:v>3992</c:v>
                </c:pt>
                <c:pt idx="293">
                  <c:v>4002</c:v>
                </c:pt>
                <c:pt idx="294">
                  <c:v>4019</c:v>
                </c:pt>
                <c:pt idx="295">
                  <c:v>4020</c:v>
                </c:pt>
                <c:pt idx="296">
                  <c:v>4024</c:v>
                </c:pt>
                <c:pt idx="297">
                  <c:v>4027</c:v>
                </c:pt>
                <c:pt idx="298">
                  <c:v>4028</c:v>
                </c:pt>
                <c:pt idx="299">
                  <c:v>4029</c:v>
                </c:pt>
                <c:pt idx="300">
                  <c:v>4037</c:v>
                </c:pt>
                <c:pt idx="301">
                  <c:v>4044</c:v>
                </c:pt>
                <c:pt idx="302">
                  <c:v>4048</c:v>
                </c:pt>
                <c:pt idx="303">
                  <c:v>4057</c:v>
                </c:pt>
                <c:pt idx="304">
                  <c:v>4066</c:v>
                </c:pt>
                <c:pt idx="305">
                  <c:v>4079</c:v>
                </c:pt>
                <c:pt idx="306">
                  <c:v>4083</c:v>
                </c:pt>
                <c:pt idx="307">
                  <c:v>4089</c:v>
                </c:pt>
                <c:pt idx="308">
                  <c:v>4097</c:v>
                </c:pt>
                <c:pt idx="309">
                  <c:v>4103</c:v>
                </c:pt>
                <c:pt idx="310">
                  <c:v>4104</c:v>
                </c:pt>
                <c:pt idx="311">
                  <c:v>4110</c:v>
                </c:pt>
                <c:pt idx="312">
                  <c:v>4111</c:v>
                </c:pt>
                <c:pt idx="313">
                  <c:v>4114</c:v>
                </c:pt>
                <c:pt idx="314">
                  <c:v>4115</c:v>
                </c:pt>
                <c:pt idx="315">
                  <c:v>4118</c:v>
                </c:pt>
                <c:pt idx="316">
                  <c:v>4129</c:v>
                </c:pt>
                <c:pt idx="317">
                  <c:v>4155</c:v>
                </c:pt>
                <c:pt idx="318">
                  <c:v>4171</c:v>
                </c:pt>
                <c:pt idx="319">
                  <c:v>4191</c:v>
                </c:pt>
                <c:pt idx="320">
                  <c:v>4197</c:v>
                </c:pt>
                <c:pt idx="321">
                  <c:v>4204</c:v>
                </c:pt>
                <c:pt idx="322">
                  <c:v>4205</c:v>
                </c:pt>
                <c:pt idx="323">
                  <c:v>4206</c:v>
                </c:pt>
                <c:pt idx="324">
                  <c:v>4210</c:v>
                </c:pt>
                <c:pt idx="325">
                  <c:v>4211</c:v>
                </c:pt>
                <c:pt idx="326">
                  <c:v>4213</c:v>
                </c:pt>
                <c:pt idx="327">
                  <c:v>4216</c:v>
                </c:pt>
                <c:pt idx="328">
                  <c:v>4234</c:v>
                </c:pt>
                <c:pt idx="329">
                  <c:v>4239</c:v>
                </c:pt>
                <c:pt idx="330">
                  <c:v>4242</c:v>
                </c:pt>
                <c:pt idx="331">
                  <c:v>4243</c:v>
                </c:pt>
                <c:pt idx="332">
                  <c:v>4246</c:v>
                </c:pt>
                <c:pt idx="333">
                  <c:v>4254</c:v>
                </c:pt>
                <c:pt idx="334">
                  <c:v>4260</c:v>
                </c:pt>
                <c:pt idx="335">
                  <c:v>4302</c:v>
                </c:pt>
                <c:pt idx="336">
                  <c:v>4303</c:v>
                </c:pt>
                <c:pt idx="337">
                  <c:v>4314</c:v>
                </c:pt>
                <c:pt idx="338">
                  <c:v>4320</c:v>
                </c:pt>
                <c:pt idx="339">
                  <c:v>4328</c:v>
                </c:pt>
                <c:pt idx="340">
                  <c:v>4336</c:v>
                </c:pt>
                <c:pt idx="341">
                  <c:v>4340</c:v>
                </c:pt>
                <c:pt idx="342">
                  <c:v>4341</c:v>
                </c:pt>
                <c:pt idx="343">
                  <c:v>4346</c:v>
                </c:pt>
                <c:pt idx="344">
                  <c:v>4351</c:v>
                </c:pt>
                <c:pt idx="345">
                  <c:v>4364</c:v>
                </c:pt>
                <c:pt idx="346">
                  <c:v>4372</c:v>
                </c:pt>
                <c:pt idx="347">
                  <c:v>4383</c:v>
                </c:pt>
                <c:pt idx="348">
                  <c:v>4392</c:v>
                </c:pt>
                <c:pt idx="349">
                  <c:v>4396</c:v>
                </c:pt>
                <c:pt idx="350">
                  <c:v>4401</c:v>
                </c:pt>
                <c:pt idx="351">
                  <c:v>4408</c:v>
                </c:pt>
                <c:pt idx="352">
                  <c:v>4427</c:v>
                </c:pt>
                <c:pt idx="353">
                  <c:v>4448</c:v>
                </c:pt>
                <c:pt idx="354">
                  <c:v>4458</c:v>
                </c:pt>
                <c:pt idx="355">
                  <c:v>4463</c:v>
                </c:pt>
                <c:pt idx="356">
                  <c:v>4466</c:v>
                </c:pt>
                <c:pt idx="357">
                  <c:v>4471</c:v>
                </c:pt>
                <c:pt idx="358">
                  <c:v>4475</c:v>
                </c:pt>
                <c:pt idx="359">
                  <c:v>4477</c:v>
                </c:pt>
                <c:pt idx="360">
                  <c:v>4479</c:v>
                </c:pt>
                <c:pt idx="361">
                  <c:v>4486</c:v>
                </c:pt>
                <c:pt idx="362">
                  <c:v>4488</c:v>
                </c:pt>
                <c:pt idx="363">
                  <c:v>4497</c:v>
                </c:pt>
                <c:pt idx="364">
                  <c:v>4511</c:v>
                </c:pt>
                <c:pt idx="365">
                  <c:v>4512</c:v>
                </c:pt>
                <c:pt idx="366">
                  <c:v>4530</c:v>
                </c:pt>
                <c:pt idx="367">
                  <c:v>4538</c:v>
                </c:pt>
                <c:pt idx="368">
                  <c:v>4540</c:v>
                </c:pt>
                <c:pt idx="369">
                  <c:v>4548</c:v>
                </c:pt>
                <c:pt idx="370">
                  <c:v>4551</c:v>
                </c:pt>
                <c:pt idx="371">
                  <c:v>4553</c:v>
                </c:pt>
                <c:pt idx="372">
                  <c:v>4556</c:v>
                </c:pt>
                <c:pt idx="373">
                  <c:v>4558</c:v>
                </c:pt>
                <c:pt idx="374">
                  <c:v>4576</c:v>
                </c:pt>
                <c:pt idx="375">
                  <c:v>4577</c:v>
                </c:pt>
                <c:pt idx="376">
                  <c:v>4584</c:v>
                </c:pt>
                <c:pt idx="377">
                  <c:v>4586</c:v>
                </c:pt>
                <c:pt idx="378">
                  <c:v>4590</c:v>
                </c:pt>
                <c:pt idx="379">
                  <c:v>4597</c:v>
                </c:pt>
                <c:pt idx="380">
                  <c:v>4608</c:v>
                </c:pt>
                <c:pt idx="381">
                  <c:v>4613</c:v>
                </c:pt>
                <c:pt idx="382">
                  <c:v>4622</c:v>
                </c:pt>
                <c:pt idx="383">
                  <c:v>4641</c:v>
                </c:pt>
                <c:pt idx="384">
                  <c:v>4645</c:v>
                </c:pt>
                <c:pt idx="385">
                  <c:v>4656</c:v>
                </c:pt>
                <c:pt idx="386">
                  <c:v>4668</c:v>
                </c:pt>
                <c:pt idx="387">
                  <c:v>4680</c:v>
                </c:pt>
                <c:pt idx="388">
                  <c:v>4696</c:v>
                </c:pt>
                <c:pt idx="389">
                  <c:v>4700</c:v>
                </c:pt>
                <c:pt idx="390">
                  <c:v>4702</c:v>
                </c:pt>
                <c:pt idx="391">
                  <c:v>4706</c:v>
                </c:pt>
                <c:pt idx="392">
                  <c:v>4709</c:v>
                </c:pt>
                <c:pt idx="393">
                  <c:v>4714</c:v>
                </c:pt>
                <c:pt idx="394">
                  <c:v>4718</c:v>
                </c:pt>
                <c:pt idx="395">
                  <c:v>4738</c:v>
                </c:pt>
                <c:pt idx="396">
                  <c:v>4745</c:v>
                </c:pt>
                <c:pt idx="397">
                  <c:v>4747</c:v>
                </c:pt>
                <c:pt idx="398">
                  <c:v>4763</c:v>
                </c:pt>
                <c:pt idx="399">
                  <c:v>4767</c:v>
                </c:pt>
                <c:pt idx="400">
                  <c:v>4768</c:v>
                </c:pt>
                <c:pt idx="401">
                  <c:v>4769</c:v>
                </c:pt>
                <c:pt idx="402">
                  <c:v>4781</c:v>
                </c:pt>
                <c:pt idx="403">
                  <c:v>4808</c:v>
                </c:pt>
                <c:pt idx="404">
                  <c:v>4815</c:v>
                </c:pt>
                <c:pt idx="405">
                  <c:v>4829</c:v>
                </c:pt>
                <c:pt idx="406">
                  <c:v>4833</c:v>
                </c:pt>
                <c:pt idx="407">
                  <c:v>4847</c:v>
                </c:pt>
                <c:pt idx="408">
                  <c:v>4851</c:v>
                </c:pt>
                <c:pt idx="409">
                  <c:v>4865</c:v>
                </c:pt>
                <c:pt idx="410">
                  <c:v>4875</c:v>
                </c:pt>
                <c:pt idx="411">
                  <c:v>4883</c:v>
                </c:pt>
                <c:pt idx="412">
                  <c:v>4884</c:v>
                </c:pt>
                <c:pt idx="413">
                  <c:v>4901</c:v>
                </c:pt>
                <c:pt idx="414">
                  <c:v>4912</c:v>
                </c:pt>
                <c:pt idx="415">
                  <c:v>4917</c:v>
                </c:pt>
                <c:pt idx="416">
                  <c:v>4945</c:v>
                </c:pt>
                <c:pt idx="417">
                  <c:v>4968</c:v>
                </c:pt>
                <c:pt idx="418">
                  <c:v>4979</c:v>
                </c:pt>
                <c:pt idx="419">
                  <c:v>4982</c:v>
                </c:pt>
                <c:pt idx="420">
                  <c:v>4985</c:v>
                </c:pt>
                <c:pt idx="421">
                  <c:v>4989</c:v>
                </c:pt>
                <c:pt idx="422">
                  <c:v>5000</c:v>
                </c:pt>
                <c:pt idx="423">
                  <c:v>5013</c:v>
                </c:pt>
                <c:pt idx="424">
                  <c:v>5016</c:v>
                </c:pt>
                <c:pt idx="425">
                  <c:v>5019</c:v>
                </c:pt>
                <c:pt idx="426">
                  <c:v>5031</c:v>
                </c:pt>
                <c:pt idx="427">
                  <c:v>5036</c:v>
                </c:pt>
                <c:pt idx="428">
                  <c:v>5040</c:v>
                </c:pt>
                <c:pt idx="429">
                  <c:v>5042</c:v>
                </c:pt>
                <c:pt idx="430">
                  <c:v>5045</c:v>
                </c:pt>
                <c:pt idx="431">
                  <c:v>5054</c:v>
                </c:pt>
                <c:pt idx="432">
                  <c:v>5059</c:v>
                </c:pt>
                <c:pt idx="433">
                  <c:v>5063</c:v>
                </c:pt>
                <c:pt idx="434">
                  <c:v>5065</c:v>
                </c:pt>
                <c:pt idx="435">
                  <c:v>5067</c:v>
                </c:pt>
                <c:pt idx="436">
                  <c:v>5081</c:v>
                </c:pt>
                <c:pt idx="437">
                  <c:v>5083</c:v>
                </c:pt>
                <c:pt idx="438">
                  <c:v>5084</c:v>
                </c:pt>
                <c:pt idx="439">
                  <c:v>5109</c:v>
                </c:pt>
                <c:pt idx="440">
                  <c:v>5112</c:v>
                </c:pt>
                <c:pt idx="441">
                  <c:v>5120</c:v>
                </c:pt>
                <c:pt idx="442">
                  <c:v>5126</c:v>
                </c:pt>
                <c:pt idx="443">
                  <c:v>5147</c:v>
                </c:pt>
                <c:pt idx="444">
                  <c:v>5153</c:v>
                </c:pt>
                <c:pt idx="445">
                  <c:v>5209</c:v>
                </c:pt>
                <c:pt idx="446">
                  <c:v>5215</c:v>
                </c:pt>
                <c:pt idx="447">
                  <c:v>5216</c:v>
                </c:pt>
                <c:pt idx="448">
                  <c:v>5220</c:v>
                </c:pt>
                <c:pt idx="449">
                  <c:v>5227</c:v>
                </c:pt>
                <c:pt idx="450">
                  <c:v>5253</c:v>
                </c:pt>
                <c:pt idx="451">
                  <c:v>5254</c:v>
                </c:pt>
                <c:pt idx="452">
                  <c:v>5255</c:v>
                </c:pt>
                <c:pt idx="453">
                  <c:v>5256</c:v>
                </c:pt>
                <c:pt idx="454">
                  <c:v>5269</c:v>
                </c:pt>
                <c:pt idx="455">
                  <c:v>5280</c:v>
                </c:pt>
                <c:pt idx="456">
                  <c:v>5291</c:v>
                </c:pt>
                <c:pt idx="457">
                  <c:v>5299</c:v>
                </c:pt>
                <c:pt idx="458">
                  <c:v>5306</c:v>
                </c:pt>
                <c:pt idx="459">
                  <c:v>5315</c:v>
                </c:pt>
                <c:pt idx="460">
                  <c:v>5320</c:v>
                </c:pt>
                <c:pt idx="461">
                  <c:v>5321</c:v>
                </c:pt>
                <c:pt idx="462">
                  <c:v>5337</c:v>
                </c:pt>
                <c:pt idx="463">
                  <c:v>5339</c:v>
                </c:pt>
                <c:pt idx="464">
                  <c:v>5352</c:v>
                </c:pt>
                <c:pt idx="465">
                  <c:v>5360</c:v>
                </c:pt>
                <c:pt idx="466">
                  <c:v>5362</c:v>
                </c:pt>
                <c:pt idx="467">
                  <c:v>5375</c:v>
                </c:pt>
                <c:pt idx="468">
                  <c:v>5376</c:v>
                </c:pt>
                <c:pt idx="469">
                  <c:v>5389</c:v>
                </c:pt>
                <c:pt idx="470">
                  <c:v>5406</c:v>
                </c:pt>
                <c:pt idx="471">
                  <c:v>5407</c:v>
                </c:pt>
                <c:pt idx="472">
                  <c:v>5410</c:v>
                </c:pt>
                <c:pt idx="473">
                  <c:v>5420</c:v>
                </c:pt>
                <c:pt idx="474">
                  <c:v>5423</c:v>
                </c:pt>
                <c:pt idx="475">
                  <c:v>5438</c:v>
                </c:pt>
                <c:pt idx="476">
                  <c:v>5459</c:v>
                </c:pt>
                <c:pt idx="477">
                  <c:v>5468</c:v>
                </c:pt>
                <c:pt idx="478">
                  <c:v>5469</c:v>
                </c:pt>
                <c:pt idx="479">
                  <c:v>5479</c:v>
                </c:pt>
                <c:pt idx="480">
                  <c:v>5487</c:v>
                </c:pt>
                <c:pt idx="481">
                  <c:v>5495</c:v>
                </c:pt>
                <c:pt idx="482">
                  <c:v>5499</c:v>
                </c:pt>
                <c:pt idx="483">
                  <c:v>5525</c:v>
                </c:pt>
                <c:pt idx="484">
                  <c:v>5528</c:v>
                </c:pt>
                <c:pt idx="485">
                  <c:v>5534</c:v>
                </c:pt>
                <c:pt idx="486">
                  <c:v>5537</c:v>
                </c:pt>
                <c:pt idx="487">
                  <c:v>5566</c:v>
                </c:pt>
                <c:pt idx="488">
                  <c:v>5590</c:v>
                </c:pt>
                <c:pt idx="489">
                  <c:v>5627</c:v>
                </c:pt>
                <c:pt idx="490">
                  <c:v>5630</c:v>
                </c:pt>
                <c:pt idx="491">
                  <c:v>5634</c:v>
                </c:pt>
                <c:pt idx="492">
                  <c:v>5635</c:v>
                </c:pt>
                <c:pt idx="493">
                  <c:v>5644</c:v>
                </c:pt>
                <c:pt idx="494">
                  <c:v>5650</c:v>
                </c:pt>
                <c:pt idx="495">
                  <c:v>5666</c:v>
                </c:pt>
                <c:pt idx="496">
                  <c:v>5671</c:v>
                </c:pt>
                <c:pt idx="497">
                  <c:v>5679</c:v>
                </c:pt>
                <c:pt idx="498">
                  <c:v>5681</c:v>
                </c:pt>
                <c:pt idx="499">
                  <c:v>5688</c:v>
                </c:pt>
                <c:pt idx="500">
                  <c:v>5700</c:v>
                </c:pt>
                <c:pt idx="501">
                  <c:v>5713</c:v>
                </c:pt>
                <c:pt idx="502">
                  <c:v>5718</c:v>
                </c:pt>
                <c:pt idx="503">
                  <c:v>5719</c:v>
                </c:pt>
                <c:pt idx="504">
                  <c:v>5721</c:v>
                </c:pt>
                <c:pt idx="505">
                  <c:v>5761</c:v>
                </c:pt>
                <c:pt idx="506">
                  <c:v>5762</c:v>
                </c:pt>
                <c:pt idx="507">
                  <c:v>5785</c:v>
                </c:pt>
                <c:pt idx="508">
                  <c:v>5788</c:v>
                </c:pt>
                <c:pt idx="509">
                  <c:v>5795</c:v>
                </c:pt>
                <c:pt idx="510">
                  <c:v>5806</c:v>
                </c:pt>
                <c:pt idx="511">
                  <c:v>5808</c:v>
                </c:pt>
                <c:pt idx="512">
                  <c:v>5809</c:v>
                </c:pt>
                <c:pt idx="513">
                  <c:v>5825</c:v>
                </c:pt>
                <c:pt idx="514">
                  <c:v>5827</c:v>
                </c:pt>
                <c:pt idx="515">
                  <c:v>5836</c:v>
                </c:pt>
                <c:pt idx="516">
                  <c:v>5850</c:v>
                </c:pt>
                <c:pt idx="517">
                  <c:v>5857</c:v>
                </c:pt>
                <c:pt idx="518">
                  <c:v>5861</c:v>
                </c:pt>
                <c:pt idx="519">
                  <c:v>5865</c:v>
                </c:pt>
                <c:pt idx="520">
                  <c:v>5866</c:v>
                </c:pt>
                <c:pt idx="521">
                  <c:v>5871</c:v>
                </c:pt>
                <c:pt idx="522">
                  <c:v>5897</c:v>
                </c:pt>
                <c:pt idx="523">
                  <c:v>5901</c:v>
                </c:pt>
                <c:pt idx="524">
                  <c:v>5905</c:v>
                </c:pt>
                <c:pt idx="525">
                  <c:v>5911</c:v>
                </c:pt>
                <c:pt idx="526">
                  <c:v>5916</c:v>
                </c:pt>
                <c:pt idx="527">
                  <c:v>5943</c:v>
                </c:pt>
                <c:pt idx="528">
                  <c:v>5967</c:v>
                </c:pt>
                <c:pt idx="529">
                  <c:v>5974</c:v>
                </c:pt>
                <c:pt idx="530">
                  <c:v>5975</c:v>
                </c:pt>
                <c:pt idx="531">
                  <c:v>5978</c:v>
                </c:pt>
                <c:pt idx="532">
                  <c:v>5994</c:v>
                </c:pt>
                <c:pt idx="533">
                  <c:v>5995</c:v>
                </c:pt>
                <c:pt idx="534">
                  <c:v>6001</c:v>
                </c:pt>
                <c:pt idx="535">
                  <c:v>6006</c:v>
                </c:pt>
                <c:pt idx="536">
                  <c:v>6007</c:v>
                </c:pt>
                <c:pt idx="537">
                  <c:v>6013</c:v>
                </c:pt>
                <c:pt idx="538">
                  <c:v>6020</c:v>
                </c:pt>
                <c:pt idx="539">
                  <c:v>6025</c:v>
                </c:pt>
                <c:pt idx="540">
                  <c:v>6047</c:v>
                </c:pt>
                <c:pt idx="541">
                  <c:v>6050</c:v>
                </c:pt>
                <c:pt idx="542">
                  <c:v>6063</c:v>
                </c:pt>
                <c:pt idx="543">
                  <c:v>6078</c:v>
                </c:pt>
                <c:pt idx="544">
                  <c:v>6099</c:v>
                </c:pt>
                <c:pt idx="545">
                  <c:v>6100</c:v>
                </c:pt>
                <c:pt idx="546">
                  <c:v>6109</c:v>
                </c:pt>
                <c:pt idx="547">
                  <c:v>6111</c:v>
                </c:pt>
                <c:pt idx="548">
                  <c:v>6113</c:v>
                </c:pt>
                <c:pt idx="549">
                  <c:v>6117</c:v>
                </c:pt>
                <c:pt idx="550">
                  <c:v>6130</c:v>
                </c:pt>
                <c:pt idx="551">
                  <c:v>6131</c:v>
                </c:pt>
                <c:pt idx="552">
                  <c:v>6135</c:v>
                </c:pt>
                <c:pt idx="553">
                  <c:v>6138</c:v>
                </c:pt>
                <c:pt idx="554">
                  <c:v>6170</c:v>
                </c:pt>
                <c:pt idx="555">
                  <c:v>6178</c:v>
                </c:pt>
                <c:pt idx="556">
                  <c:v>6180</c:v>
                </c:pt>
                <c:pt idx="557">
                  <c:v>6181</c:v>
                </c:pt>
                <c:pt idx="558">
                  <c:v>6190</c:v>
                </c:pt>
                <c:pt idx="559">
                  <c:v>6197</c:v>
                </c:pt>
                <c:pt idx="560">
                  <c:v>6208</c:v>
                </c:pt>
                <c:pt idx="561">
                  <c:v>6219</c:v>
                </c:pt>
                <c:pt idx="562">
                  <c:v>6221</c:v>
                </c:pt>
                <c:pt idx="563">
                  <c:v>6231</c:v>
                </c:pt>
                <c:pt idx="564">
                  <c:v>6236</c:v>
                </c:pt>
                <c:pt idx="565">
                  <c:v>6250</c:v>
                </c:pt>
                <c:pt idx="566">
                  <c:v>6268</c:v>
                </c:pt>
                <c:pt idx="567">
                  <c:v>6272</c:v>
                </c:pt>
                <c:pt idx="568">
                  <c:v>6278</c:v>
                </c:pt>
                <c:pt idx="569">
                  <c:v>6285</c:v>
                </c:pt>
                <c:pt idx="570">
                  <c:v>6287</c:v>
                </c:pt>
                <c:pt idx="571">
                  <c:v>6288</c:v>
                </c:pt>
                <c:pt idx="572">
                  <c:v>6293</c:v>
                </c:pt>
                <c:pt idx="573">
                  <c:v>6300</c:v>
                </c:pt>
                <c:pt idx="574">
                  <c:v>6319</c:v>
                </c:pt>
                <c:pt idx="575">
                  <c:v>6330</c:v>
                </c:pt>
                <c:pt idx="576">
                  <c:v>6345</c:v>
                </c:pt>
                <c:pt idx="577">
                  <c:v>6368</c:v>
                </c:pt>
                <c:pt idx="578">
                  <c:v>6369</c:v>
                </c:pt>
                <c:pt idx="579">
                  <c:v>6374</c:v>
                </c:pt>
                <c:pt idx="580">
                  <c:v>6380</c:v>
                </c:pt>
                <c:pt idx="581">
                  <c:v>6385</c:v>
                </c:pt>
                <c:pt idx="582">
                  <c:v>6389</c:v>
                </c:pt>
                <c:pt idx="583">
                  <c:v>6391</c:v>
                </c:pt>
                <c:pt idx="584">
                  <c:v>6398</c:v>
                </c:pt>
                <c:pt idx="585">
                  <c:v>6399</c:v>
                </c:pt>
                <c:pt idx="586">
                  <c:v>6400</c:v>
                </c:pt>
                <c:pt idx="587">
                  <c:v>6405</c:v>
                </c:pt>
                <c:pt idx="588">
                  <c:v>6415</c:v>
                </c:pt>
                <c:pt idx="589">
                  <c:v>6430</c:v>
                </c:pt>
                <c:pt idx="590">
                  <c:v>6454</c:v>
                </c:pt>
                <c:pt idx="591">
                  <c:v>6469</c:v>
                </c:pt>
                <c:pt idx="592">
                  <c:v>6471</c:v>
                </c:pt>
                <c:pt idx="593">
                  <c:v>6474</c:v>
                </c:pt>
                <c:pt idx="594">
                  <c:v>6491</c:v>
                </c:pt>
                <c:pt idx="595">
                  <c:v>6504</c:v>
                </c:pt>
                <c:pt idx="596">
                  <c:v>6518</c:v>
                </c:pt>
                <c:pt idx="597">
                  <c:v>6522</c:v>
                </c:pt>
                <c:pt idx="598">
                  <c:v>6525</c:v>
                </c:pt>
                <c:pt idx="599">
                  <c:v>6527</c:v>
                </c:pt>
                <c:pt idx="600">
                  <c:v>6531</c:v>
                </c:pt>
                <c:pt idx="601">
                  <c:v>6534</c:v>
                </c:pt>
                <c:pt idx="602">
                  <c:v>6539</c:v>
                </c:pt>
                <c:pt idx="603">
                  <c:v>6545</c:v>
                </c:pt>
                <c:pt idx="604">
                  <c:v>6546</c:v>
                </c:pt>
                <c:pt idx="605">
                  <c:v>6564</c:v>
                </c:pt>
                <c:pt idx="606">
                  <c:v>6566</c:v>
                </c:pt>
                <c:pt idx="607">
                  <c:v>6569</c:v>
                </c:pt>
                <c:pt idx="608">
                  <c:v>6570</c:v>
                </c:pt>
                <c:pt idx="609">
                  <c:v>6586</c:v>
                </c:pt>
                <c:pt idx="610">
                  <c:v>6593</c:v>
                </c:pt>
                <c:pt idx="611">
                  <c:v>6601</c:v>
                </c:pt>
                <c:pt idx="612">
                  <c:v>6603</c:v>
                </c:pt>
                <c:pt idx="613">
                  <c:v>6604</c:v>
                </c:pt>
                <c:pt idx="614">
                  <c:v>6606</c:v>
                </c:pt>
                <c:pt idx="615">
                  <c:v>6607</c:v>
                </c:pt>
                <c:pt idx="616">
                  <c:v>6619</c:v>
                </c:pt>
                <c:pt idx="617">
                  <c:v>6628</c:v>
                </c:pt>
                <c:pt idx="618">
                  <c:v>6638</c:v>
                </c:pt>
                <c:pt idx="619">
                  <c:v>6639</c:v>
                </c:pt>
                <c:pt idx="620">
                  <c:v>6641</c:v>
                </c:pt>
                <c:pt idx="621">
                  <c:v>6647</c:v>
                </c:pt>
                <c:pt idx="622">
                  <c:v>6650</c:v>
                </c:pt>
                <c:pt idx="623">
                  <c:v>6658</c:v>
                </c:pt>
                <c:pt idx="624">
                  <c:v>6663</c:v>
                </c:pt>
                <c:pt idx="625">
                  <c:v>6671</c:v>
                </c:pt>
                <c:pt idx="626">
                  <c:v>6684</c:v>
                </c:pt>
                <c:pt idx="627">
                  <c:v>6705</c:v>
                </c:pt>
                <c:pt idx="628">
                  <c:v>6719</c:v>
                </c:pt>
                <c:pt idx="629">
                  <c:v>6720</c:v>
                </c:pt>
                <c:pt idx="630">
                  <c:v>6722</c:v>
                </c:pt>
                <c:pt idx="631">
                  <c:v>6735</c:v>
                </c:pt>
                <c:pt idx="632">
                  <c:v>6739</c:v>
                </c:pt>
                <c:pt idx="633">
                  <c:v>6741</c:v>
                </c:pt>
                <c:pt idx="634">
                  <c:v>6746</c:v>
                </c:pt>
                <c:pt idx="635">
                  <c:v>6750</c:v>
                </c:pt>
                <c:pt idx="636">
                  <c:v>6752</c:v>
                </c:pt>
                <c:pt idx="637">
                  <c:v>6773</c:v>
                </c:pt>
                <c:pt idx="638">
                  <c:v>6779</c:v>
                </c:pt>
                <c:pt idx="639">
                  <c:v>6804</c:v>
                </c:pt>
                <c:pt idx="640">
                  <c:v>6806</c:v>
                </c:pt>
                <c:pt idx="641">
                  <c:v>6842</c:v>
                </c:pt>
                <c:pt idx="642">
                  <c:v>6858</c:v>
                </c:pt>
                <c:pt idx="643">
                  <c:v>6860</c:v>
                </c:pt>
                <c:pt idx="644">
                  <c:v>6866</c:v>
                </c:pt>
                <c:pt idx="645">
                  <c:v>6878</c:v>
                </c:pt>
                <c:pt idx="646">
                  <c:v>6888</c:v>
                </c:pt>
                <c:pt idx="647">
                  <c:v>6896</c:v>
                </c:pt>
                <c:pt idx="648">
                  <c:v>6899</c:v>
                </c:pt>
                <c:pt idx="649">
                  <c:v>6910</c:v>
                </c:pt>
                <c:pt idx="650">
                  <c:v>6919</c:v>
                </c:pt>
                <c:pt idx="651">
                  <c:v>6929</c:v>
                </c:pt>
                <c:pt idx="652">
                  <c:v>6938</c:v>
                </c:pt>
                <c:pt idx="653">
                  <c:v>6944</c:v>
                </c:pt>
                <c:pt idx="654">
                  <c:v>6956</c:v>
                </c:pt>
                <c:pt idx="655">
                  <c:v>6960</c:v>
                </c:pt>
                <c:pt idx="656">
                  <c:v>6963</c:v>
                </c:pt>
                <c:pt idx="657">
                  <c:v>6970</c:v>
                </c:pt>
                <c:pt idx="658">
                  <c:v>6974</c:v>
                </c:pt>
                <c:pt idx="659">
                  <c:v>6983</c:v>
                </c:pt>
                <c:pt idx="660">
                  <c:v>6998</c:v>
                </c:pt>
                <c:pt idx="661">
                  <c:v>7001</c:v>
                </c:pt>
                <c:pt idx="662">
                  <c:v>7015</c:v>
                </c:pt>
                <c:pt idx="663">
                  <c:v>7030</c:v>
                </c:pt>
                <c:pt idx="664">
                  <c:v>7046</c:v>
                </c:pt>
                <c:pt idx="665">
                  <c:v>7051</c:v>
                </c:pt>
                <c:pt idx="666">
                  <c:v>7072</c:v>
                </c:pt>
                <c:pt idx="667">
                  <c:v>7088</c:v>
                </c:pt>
                <c:pt idx="668">
                  <c:v>7089</c:v>
                </c:pt>
                <c:pt idx="669">
                  <c:v>7093</c:v>
                </c:pt>
                <c:pt idx="670">
                  <c:v>7135</c:v>
                </c:pt>
                <c:pt idx="671">
                  <c:v>7136</c:v>
                </c:pt>
                <c:pt idx="672">
                  <c:v>7145</c:v>
                </c:pt>
                <c:pt idx="673">
                  <c:v>7150</c:v>
                </c:pt>
                <c:pt idx="674">
                  <c:v>7152</c:v>
                </c:pt>
                <c:pt idx="675">
                  <c:v>7162</c:v>
                </c:pt>
                <c:pt idx="676">
                  <c:v>7168</c:v>
                </c:pt>
                <c:pt idx="677">
                  <c:v>7171</c:v>
                </c:pt>
                <c:pt idx="678">
                  <c:v>7172</c:v>
                </c:pt>
                <c:pt idx="679">
                  <c:v>7175</c:v>
                </c:pt>
                <c:pt idx="680">
                  <c:v>7179</c:v>
                </c:pt>
                <c:pt idx="681">
                  <c:v>7207</c:v>
                </c:pt>
                <c:pt idx="682">
                  <c:v>7221</c:v>
                </c:pt>
                <c:pt idx="683">
                  <c:v>7230</c:v>
                </c:pt>
                <c:pt idx="684">
                  <c:v>7235</c:v>
                </c:pt>
                <c:pt idx="685">
                  <c:v>7236</c:v>
                </c:pt>
                <c:pt idx="686">
                  <c:v>7239</c:v>
                </c:pt>
                <c:pt idx="687">
                  <c:v>7268</c:v>
                </c:pt>
                <c:pt idx="688">
                  <c:v>7274</c:v>
                </c:pt>
                <c:pt idx="689">
                  <c:v>7275</c:v>
                </c:pt>
                <c:pt idx="690">
                  <c:v>7305</c:v>
                </c:pt>
                <c:pt idx="691">
                  <c:v>7309</c:v>
                </c:pt>
                <c:pt idx="692">
                  <c:v>7316</c:v>
                </c:pt>
                <c:pt idx="693">
                  <c:v>7359</c:v>
                </c:pt>
                <c:pt idx="694">
                  <c:v>7366</c:v>
                </c:pt>
                <c:pt idx="695">
                  <c:v>7395</c:v>
                </c:pt>
                <c:pt idx="696">
                  <c:v>7398</c:v>
                </c:pt>
                <c:pt idx="697">
                  <c:v>7399</c:v>
                </c:pt>
                <c:pt idx="698">
                  <c:v>7400</c:v>
                </c:pt>
                <c:pt idx="699">
                  <c:v>7408</c:v>
                </c:pt>
                <c:pt idx="700">
                  <c:v>7424</c:v>
                </c:pt>
                <c:pt idx="701">
                  <c:v>7436</c:v>
                </c:pt>
                <c:pt idx="702">
                  <c:v>7439</c:v>
                </c:pt>
                <c:pt idx="703">
                  <c:v>7445</c:v>
                </c:pt>
                <c:pt idx="704">
                  <c:v>7447</c:v>
                </c:pt>
                <c:pt idx="705">
                  <c:v>7448</c:v>
                </c:pt>
                <c:pt idx="706">
                  <c:v>7451</c:v>
                </c:pt>
                <c:pt idx="707">
                  <c:v>7457</c:v>
                </c:pt>
                <c:pt idx="708">
                  <c:v>7463</c:v>
                </c:pt>
                <c:pt idx="709">
                  <c:v>7465</c:v>
                </c:pt>
                <c:pt idx="710">
                  <c:v>7476</c:v>
                </c:pt>
                <c:pt idx="711">
                  <c:v>7484</c:v>
                </c:pt>
                <c:pt idx="712">
                  <c:v>7498</c:v>
                </c:pt>
                <c:pt idx="713">
                  <c:v>7503</c:v>
                </c:pt>
                <c:pt idx="714">
                  <c:v>7507</c:v>
                </c:pt>
                <c:pt idx="715">
                  <c:v>7510</c:v>
                </c:pt>
                <c:pt idx="716">
                  <c:v>7512</c:v>
                </c:pt>
                <c:pt idx="717">
                  <c:v>7525</c:v>
                </c:pt>
                <c:pt idx="718">
                  <c:v>7538</c:v>
                </c:pt>
                <c:pt idx="719">
                  <c:v>7539</c:v>
                </c:pt>
                <c:pt idx="720">
                  <c:v>7544</c:v>
                </c:pt>
                <c:pt idx="721">
                  <c:v>7546</c:v>
                </c:pt>
                <c:pt idx="722">
                  <c:v>7549</c:v>
                </c:pt>
                <c:pt idx="723">
                  <c:v>7551</c:v>
                </c:pt>
                <c:pt idx="724">
                  <c:v>7552</c:v>
                </c:pt>
                <c:pt idx="725">
                  <c:v>7556</c:v>
                </c:pt>
                <c:pt idx="726">
                  <c:v>7558</c:v>
                </c:pt>
                <c:pt idx="727">
                  <c:v>7560</c:v>
                </c:pt>
                <c:pt idx="728">
                  <c:v>7577</c:v>
                </c:pt>
                <c:pt idx="729">
                  <c:v>7578</c:v>
                </c:pt>
                <c:pt idx="730">
                  <c:v>7580</c:v>
                </c:pt>
                <c:pt idx="731">
                  <c:v>7589</c:v>
                </c:pt>
                <c:pt idx="732">
                  <c:v>7616</c:v>
                </c:pt>
                <c:pt idx="733">
                  <c:v>7621</c:v>
                </c:pt>
                <c:pt idx="734">
                  <c:v>7643</c:v>
                </c:pt>
                <c:pt idx="735">
                  <c:v>7644</c:v>
                </c:pt>
                <c:pt idx="736">
                  <c:v>7654</c:v>
                </c:pt>
                <c:pt idx="737">
                  <c:v>7661</c:v>
                </c:pt>
                <c:pt idx="738">
                  <c:v>7663</c:v>
                </c:pt>
                <c:pt idx="739">
                  <c:v>7667</c:v>
                </c:pt>
                <c:pt idx="740">
                  <c:v>7673</c:v>
                </c:pt>
                <c:pt idx="741">
                  <c:v>7696</c:v>
                </c:pt>
                <c:pt idx="742">
                  <c:v>7709</c:v>
                </c:pt>
                <c:pt idx="743">
                  <c:v>7728</c:v>
                </c:pt>
                <c:pt idx="744">
                  <c:v>7729</c:v>
                </c:pt>
                <c:pt idx="745">
                  <c:v>7739</c:v>
                </c:pt>
                <c:pt idx="746">
                  <c:v>7742</c:v>
                </c:pt>
                <c:pt idx="747">
                  <c:v>7751</c:v>
                </c:pt>
                <c:pt idx="748">
                  <c:v>7753</c:v>
                </c:pt>
                <c:pt idx="749">
                  <c:v>7789</c:v>
                </c:pt>
                <c:pt idx="750">
                  <c:v>7810</c:v>
                </c:pt>
                <c:pt idx="751">
                  <c:v>7813</c:v>
                </c:pt>
                <c:pt idx="752">
                  <c:v>7828</c:v>
                </c:pt>
                <c:pt idx="753">
                  <c:v>7829</c:v>
                </c:pt>
                <c:pt idx="754">
                  <c:v>7840</c:v>
                </c:pt>
                <c:pt idx="755">
                  <c:v>7869</c:v>
                </c:pt>
                <c:pt idx="756">
                  <c:v>7892</c:v>
                </c:pt>
                <c:pt idx="757">
                  <c:v>7896</c:v>
                </c:pt>
                <c:pt idx="758">
                  <c:v>7922</c:v>
                </c:pt>
                <c:pt idx="759">
                  <c:v>7927</c:v>
                </c:pt>
                <c:pt idx="760">
                  <c:v>7939</c:v>
                </c:pt>
                <c:pt idx="761">
                  <c:v>7943</c:v>
                </c:pt>
                <c:pt idx="762">
                  <c:v>7945</c:v>
                </c:pt>
                <c:pt idx="763">
                  <c:v>7947</c:v>
                </c:pt>
                <c:pt idx="764">
                  <c:v>7948</c:v>
                </c:pt>
                <c:pt idx="765">
                  <c:v>7949</c:v>
                </c:pt>
                <c:pt idx="766">
                  <c:v>7960</c:v>
                </c:pt>
                <c:pt idx="767">
                  <c:v>7970</c:v>
                </c:pt>
                <c:pt idx="768">
                  <c:v>7973</c:v>
                </c:pt>
                <c:pt idx="769">
                  <c:v>7975</c:v>
                </c:pt>
                <c:pt idx="770">
                  <c:v>7979</c:v>
                </c:pt>
                <c:pt idx="771">
                  <c:v>7986</c:v>
                </c:pt>
                <c:pt idx="772">
                  <c:v>8005</c:v>
                </c:pt>
                <c:pt idx="773">
                  <c:v>8015</c:v>
                </c:pt>
                <c:pt idx="774">
                  <c:v>8019</c:v>
                </c:pt>
                <c:pt idx="775">
                  <c:v>8033</c:v>
                </c:pt>
                <c:pt idx="776">
                  <c:v>8045</c:v>
                </c:pt>
                <c:pt idx="777">
                  <c:v>8058</c:v>
                </c:pt>
                <c:pt idx="778">
                  <c:v>8063</c:v>
                </c:pt>
                <c:pt idx="779">
                  <c:v>8068</c:v>
                </c:pt>
                <c:pt idx="780">
                  <c:v>8077</c:v>
                </c:pt>
                <c:pt idx="781">
                  <c:v>8079</c:v>
                </c:pt>
                <c:pt idx="782">
                  <c:v>8089</c:v>
                </c:pt>
                <c:pt idx="783">
                  <c:v>8095</c:v>
                </c:pt>
                <c:pt idx="784">
                  <c:v>8105</c:v>
                </c:pt>
                <c:pt idx="785">
                  <c:v>8108</c:v>
                </c:pt>
                <c:pt idx="786">
                  <c:v>8122</c:v>
                </c:pt>
                <c:pt idx="787">
                  <c:v>8143</c:v>
                </c:pt>
                <c:pt idx="788">
                  <c:v>8145</c:v>
                </c:pt>
                <c:pt idx="789">
                  <c:v>8151</c:v>
                </c:pt>
                <c:pt idx="790">
                  <c:v>8172</c:v>
                </c:pt>
                <c:pt idx="791">
                  <c:v>8190</c:v>
                </c:pt>
                <c:pt idx="792">
                  <c:v>8195</c:v>
                </c:pt>
                <c:pt idx="793">
                  <c:v>8210</c:v>
                </c:pt>
                <c:pt idx="794">
                  <c:v>8225</c:v>
                </c:pt>
                <c:pt idx="795">
                  <c:v>8226</c:v>
                </c:pt>
                <c:pt idx="796">
                  <c:v>8237</c:v>
                </c:pt>
                <c:pt idx="797">
                  <c:v>8238</c:v>
                </c:pt>
                <c:pt idx="798">
                  <c:v>8242</c:v>
                </c:pt>
                <c:pt idx="799">
                  <c:v>8250</c:v>
                </c:pt>
                <c:pt idx="800">
                  <c:v>8261</c:v>
                </c:pt>
                <c:pt idx="801">
                  <c:v>8264</c:v>
                </c:pt>
                <c:pt idx="802">
                  <c:v>8269</c:v>
                </c:pt>
                <c:pt idx="803">
                  <c:v>8300</c:v>
                </c:pt>
                <c:pt idx="804">
                  <c:v>8305</c:v>
                </c:pt>
                <c:pt idx="805">
                  <c:v>8307</c:v>
                </c:pt>
                <c:pt idx="806">
                  <c:v>8310</c:v>
                </c:pt>
                <c:pt idx="807">
                  <c:v>8320</c:v>
                </c:pt>
                <c:pt idx="808">
                  <c:v>8321</c:v>
                </c:pt>
                <c:pt idx="809">
                  <c:v>8343</c:v>
                </c:pt>
                <c:pt idx="810">
                  <c:v>8353</c:v>
                </c:pt>
                <c:pt idx="811">
                  <c:v>8356</c:v>
                </c:pt>
                <c:pt idx="812">
                  <c:v>8396</c:v>
                </c:pt>
                <c:pt idx="813">
                  <c:v>8399</c:v>
                </c:pt>
                <c:pt idx="814">
                  <c:v>8406</c:v>
                </c:pt>
                <c:pt idx="815">
                  <c:v>8408</c:v>
                </c:pt>
                <c:pt idx="816">
                  <c:v>8414</c:v>
                </c:pt>
                <c:pt idx="817">
                  <c:v>8416</c:v>
                </c:pt>
                <c:pt idx="818">
                  <c:v>8425</c:v>
                </c:pt>
                <c:pt idx="819">
                  <c:v>8439</c:v>
                </c:pt>
                <c:pt idx="820">
                  <c:v>8447</c:v>
                </c:pt>
                <c:pt idx="821">
                  <c:v>8451</c:v>
                </c:pt>
                <c:pt idx="822">
                  <c:v>8453</c:v>
                </c:pt>
                <c:pt idx="823">
                  <c:v>8473</c:v>
                </c:pt>
                <c:pt idx="824">
                  <c:v>8477</c:v>
                </c:pt>
                <c:pt idx="825">
                  <c:v>8481</c:v>
                </c:pt>
                <c:pt idx="826">
                  <c:v>8495</c:v>
                </c:pt>
                <c:pt idx="827">
                  <c:v>8501</c:v>
                </c:pt>
                <c:pt idx="828">
                  <c:v>8528</c:v>
                </c:pt>
                <c:pt idx="829">
                  <c:v>8530</c:v>
                </c:pt>
                <c:pt idx="830">
                  <c:v>8552</c:v>
                </c:pt>
                <c:pt idx="831">
                  <c:v>8554</c:v>
                </c:pt>
                <c:pt idx="832">
                  <c:v>8564</c:v>
                </c:pt>
                <c:pt idx="833">
                  <c:v>8567</c:v>
                </c:pt>
                <c:pt idx="834">
                  <c:v>8571</c:v>
                </c:pt>
                <c:pt idx="835">
                  <c:v>8580</c:v>
                </c:pt>
                <c:pt idx="836">
                  <c:v>8581</c:v>
                </c:pt>
                <c:pt idx="837">
                  <c:v>8583</c:v>
                </c:pt>
                <c:pt idx="838">
                  <c:v>8589</c:v>
                </c:pt>
                <c:pt idx="839">
                  <c:v>8593</c:v>
                </c:pt>
                <c:pt idx="840">
                  <c:v>8605</c:v>
                </c:pt>
                <c:pt idx="841">
                  <c:v>8612</c:v>
                </c:pt>
                <c:pt idx="842">
                  <c:v>8616</c:v>
                </c:pt>
                <c:pt idx="843">
                  <c:v>8617</c:v>
                </c:pt>
                <c:pt idx="844">
                  <c:v>8627</c:v>
                </c:pt>
                <c:pt idx="845">
                  <c:v>8628</c:v>
                </c:pt>
                <c:pt idx="846">
                  <c:v>8634</c:v>
                </c:pt>
                <c:pt idx="847">
                  <c:v>8645</c:v>
                </c:pt>
                <c:pt idx="848">
                  <c:v>8646</c:v>
                </c:pt>
                <c:pt idx="849">
                  <c:v>8651</c:v>
                </c:pt>
                <c:pt idx="850">
                  <c:v>8673</c:v>
                </c:pt>
                <c:pt idx="851">
                  <c:v>8674</c:v>
                </c:pt>
                <c:pt idx="852">
                  <c:v>8685</c:v>
                </c:pt>
                <c:pt idx="853">
                  <c:v>8694</c:v>
                </c:pt>
                <c:pt idx="854">
                  <c:v>8703</c:v>
                </c:pt>
                <c:pt idx="855">
                  <c:v>8719</c:v>
                </c:pt>
                <c:pt idx="856">
                  <c:v>8721</c:v>
                </c:pt>
                <c:pt idx="857">
                  <c:v>8729</c:v>
                </c:pt>
                <c:pt idx="858">
                  <c:v>8731</c:v>
                </c:pt>
                <c:pt idx="859">
                  <c:v>8733</c:v>
                </c:pt>
                <c:pt idx="860">
                  <c:v>8738</c:v>
                </c:pt>
                <c:pt idx="861">
                  <c:v>8743</c:v>
                </c:pt>
                <c:pt idx="862">
                  <c:v>8753</c:v>
                </c:pt>
                <c:pt idx="863">
                  <c:v>8756</c:v>
                </c:pt>
                <c:pt idx="864">
                  <c:v>8766</c:v>
                </c:pt>
                <c:pt idx="865">
                  <c:v>8768</c:v>
                </c:pt>
                <c:pt idx="866">
                  <c:v>8770</c:v>
                </c:pt>
                <c:pt idx="867">
                  <c:v>8774</c:v>
                </c:pt>
                <c:pt idx="868">
                  <c:v>8777</c:v>
                </c:pt>
                <c:pt idx="869">
                  <c:v>8793</c:v>
                </c:pt>
                <c:pt idx="870">
                  <c:v>8798</c:v>
                </c:pt>
                <c:pt idx="871">
                  <c:v>8805</c:v>
                </c:pt>
                <c:pt idx="872">
                  <c:v>8815</c:v>
                </c:pt>
                <c:pt idx="873">
                  <c:v>8833</c:v>
                </c:pt>
                <c:pt idx="874">
                  <c:v>8844</c:v>
                </c:pt>
                <c:pt idx="875">
                  <c:v>8864</c:v>
                </c:pt>
                <c:pt idx="876">
                  <c:v>8867</c:v>
                </c:pt>
                <c:pt idx="877">
                  <c:v>8875</c:v>
                </c:pt>
                <c:pt idx="878">
                  <c:v>8876</c:v>
                </c:pt>
                <c:pt idx="879">
                  <c:v>8878</c:v>
                </c:pt>
                <c:pt idx="880">
                  <c:v>8881</c:v>
                </c:pt>
                <c:pt idx="881">
                  <c:v>8888</c:v>
                </c:pt>
                <c:pt idx="882">
                  <c:v>8901</c:v>
                </c:pt>
                <c:pt idx="883">
                  <c:v>8912</c:v>
                </c:pt>
                <c:pt idx="884">
                  <c:v>8923</c:v>
                </c:pt>
                <c:pt idx="885">
                  <c:v>8934</c:v>
                </c:pt>
                <c:pt idx="886">
                  <c:v>8946</c:v>
                </c:pt>
                <c:pt idx="887">
                  <c:v>8952</c:v>
                </c:pt>
                <c:pt idx="888">
                  <c:v>8954</c:v>
                </c:pt>
                <c:pt idx="889">
                  <c:v>8960</c:v>
                </c:pt>
                <c:pt idx="890">
                  <c:v>8961</c:v>
                </c:pt>
                <c:pt idx="891">
                  <c:v>8976</c:v>
                </c:pt>
                <c:pt idx="892">
                  <c:v>8986</c:v>
                </c:pt>
                <c:pt idx="893">
                  <c:v>9017</c:v>
                </c:pt>
                <c:pt idx="894">
                  <c:v>9020</c:v>
                </c:pt>
                <c:pt idx="895">
                  <c:v>9026</c:v>
                </c:pt>
                <c:pt idx="896">
                  <c:v>9028</c:v>
                </c:pt>
                <c:pt idx="897">
                  <c:v>9034</c:v>
                </c:pt>
                <c:pt idx="898">
                  <c:v>9073</c:v>
                </c:pt>
                <c:pt idx="899">
                  <c:v>9113</c:v>
                </c:pt>
                <c:pt idx="900">
                  <c:v>9115</c:v>
                </c:pt>
                <c:pt idx="901">
                  <c:v>9121</c:v>
                </c:pt>
                <c:pt idx="902">
                  <c:v>9122</c:v>
                </c:pt>
                <c:pt idx="903">
                  <c:v>9131</c:v>
                </c:pt>
                <c:pt idx="904">
                  <c:v>9134</c:v>
                </c:pt>
                <c:pt idx="905">
                  <c:v>9141</c:v>
                </c:pt>
                <c:pt idx="906">
                  <c:v>9149</c:v>
                </c:pt>
                <c:pt idx="907">
                  <c:v>9163</c:v>
                </c:pt>
                <c:pt idx="908">
                  <c:v>9179</c:v>
                </c:pt>
                <c:pt idx="909">
                  <c:v>9183</c:v>
                </c:pt>
                <c:pt idx="910">
                  <c:v>9239</c:v>
                </c:pt>
                <c:pt idx="911">
                  <c:v>9256</c:v>
                </c:pt>
                <c:pt idx="912">
                  <c:v>9257</c:v>
                </c:pt>
                <c:pt idx="913">
                  <c:v>9258</c:v>
                </c:pt>
                <c:pt idx="914">
                  <c:v>9259</c:v>
                </c:pt>
                <c:pt idx="915">
                  <c:v>9267</c:v>
                </c:pt>
                <c:pt idx="916">
                  <c:v>9278</c:v>
                </c:pt>
                <c:pt idx="917">
                  <c:v>9290</c:v>
                </c:pt>
                <c:pt idx="918">
                  <c:v>9294</c:v>
                </c:pt>
                <c:pt idx="919">
                  <c:v>9298</c:v>
                </c:pt>
                <c:pt idx="920">
                  <c:v>9308</c:v>
                </c:pt>
                <c:pt idx="921">
                  <c:v>9332</c:v>
                </c:pt>
                <c:pt idx="922">
                  <c:v>9333</c:v>
                </c:pt>
                <c:pt idx="923">
                  <c:v>9353</c:v>
                </c:pt>
                <c:pt idx="924">
                  <c:v>9354</c:v>
                </c:pt>
                <c:pt idx="925">
                  <c:v>9363</c:v>
                </c:pt>
                <c:pt idx="926">
                  <c:v>9372</c:v>
                </c:pt>
                <c:pt idx="927">
                  <c:v>9374</c:v>
                </c:pt>
                <c:pt idx="928">
                  <c:v>9385</c:v>
                </c:pt>
                <c:pt idx="929">
                  <c:v>9389</c:v>
                </c:pt>
                <c:pt idx="930">
                  <c:v>9398</c:v>
                </c:pt>
                <c:pt idx="931">
                  <c:v>9399</c:v>
                </c:pt>
                <c:pt idx="932">
                  <c:v>9404</c:v>
                </c:pt>
                <c:pt idx="933">
                  <c:v>9408</c:v>
                </c:pt>
                <c:pt idx="934">
                  <c:v>9413</c:v>
                </c:pt>
                <c:pt idx="935">
                  <c:v>9417</c:v>
                </c:pt>
                <c:pt idx="936">
                  <c:v>9418</c:v>
                </c:pt>
                <c:pt idx="937">
                  <c:v>9430</c:v>
                </c:pt>
                <c:pt idx="938">
                  <c:v>9439</c:v>
                </c:pt>
                <c:pt idx="939">
                  <c:v>9469</c:v>
                </c:pt>
                <c:pt idx="940">
                  <c:v>9470</c:v>
                </c:pt>
                <c:pt idx="941">
                  <c:v>9499</c:v>
                </c:pt>
                <c:pt idx="942">
                  <c:v>9500</c:v>
                </c:pt>
                <c:pt idx="943">
                  <c:v>9503</c:v>
                </c:pt>
                <c:pt idx="944">
                  <c:v>9505</c:v>
                </c:pt>
                <c:pt idx="945">
                  <c:v>9507</c:v>
                </c:pt>
                <c:pt idx="946">
                  <c:v>9509</c:v>
                </c:pt>
                <c:pt idx="947">
                  <c:v>9514</c:v>
                </c:pt>
                <c:pt idx="948">
                  <c:v>9520</c:v>
                </c:pt>
                <c:pt idx="949">
                  <c:v>9528</c:v>
                </c:pt>
                <c:pt idx="950">
                  <c:v>9537</c:v>
                </c:pt>
                <c:pt idx="951">
                  <c:v>9538</c:v>
                </c:pt>
                <c:pt idx="952">
                  <c:v>9555</c:v>
                </c:pt>
                <c:pt idx="953">
                  <c:v>9564</c:v>
                </c:pt>
                <c:pt idx="954">
                  <c:v>9575</c:v>
                </c:pt>
                <c:pt idx="955">
                  <c:v>9593</c:v>
                </c:pt>
                <c:pt idx="956">
                  <c:v>9594</c:v>
                </c:pt>
                <c:pt idx="957">
                  <c:v>9597</c:v>
                </c:pt>
                <c:pt idx="958">
                  <c:v>9609</c:v>
                </c:pt>
                <c:pt idx="959">
                  <c:v>9618</c:v>
                </c:pt>
                <c:pt idx="960">
                  <c:v>9628</c:v>
                </c:pt>
                <c:pt idx="961">
                  <c:v>9630</c:v>
                </c:pt>
                <c:pt idx="962">
                  <c:v>9635</c:v>
                </c:pt>
                <c:pt idx="963">
                  <c:v>9644</c:v>
                </c:pt>
                <c:pt idx="964">
                  <c:v>9664</c:v>
                </c:pt>
                <c:pt idx="965">
                  <c:v>9688</c:v>
                </c:pt>
                <c:pt idx="966">
                  <c:v>9693</c:v>
                </c:pt>
                <c:pt idx="967">
                  <c:v>9695</c:v>
                </c:pt>
                <c:pt idx="968">
                  <c:v>9700</c:v>
                </c:pt>
                <c:pt idx="969">
                  <c:v>9701</c:v>
                </c:pt>
                <c:pt idx="970">
                  <c:v>9703</c:v>
                </c:pt>
                <c:pt idx="971">
                  <c:v>9710</c:v>
                </c:pt>
                <c:pt idx="972">
                  <c:v>9734</c:v>
                </c:pt>
                <c:pt idx="973">
                  <c:v>9748</c:v>
                </c:pt>
                <c:pt idx="974">
                  <c:v>9770</c:v>
                </c:pt>
                <c:pt idx="975">
                  <c:v>9785</c:v>
                </c:pt>
                <c:pt idx="976">
                  <c:v>9800</c:v>
                </c:pt>
                <c:pt idx="977">
                  <c:v>9803</c:v>
                </c:pt>
                <c:pt idx="978">
                  <c:v>9814</c:v>
                </c:pt>
                <c:pt idx="979">
                  <c:v>9820</c:v>
                </c:pt>
                <c:pt idx="980">
                  <c:v>9822</c:v>
                </c:pt>
                <c:pt idx="981">
                  <c:v>9832</c:v>
                </c:pt>
                <c:pt idx="982">
                  <c:v>9846</c:v>
                </c:pt>
                <c:pt idx="983">
                  <c:v>9857</c:v>
                </c:pt>
                <c:pt idx="984">
                  <c:v>9861</c:v>
                </c:pt>
                <c:pt idx="985">
                  <c:v>9866</c:v>
                </c:pt>
                <c:pt idx="986">
                  <c:v>9879</c:v>
                </c:pt>
                <c:pt idx="987">
                  <c:v>9908</c:v>
                </c:pt>
                <c:pt idx="988">
                  <c:v>9914</c:v>
                </c:pt>
                <c:pt idx="989">
                  <c:v>9916</c:v>
                </c:pt>
                <c:pt idx="990">
                  <c:v>9918</c:v>
                </c:pt>
                <c:pt idx="991">
                  <c:v>9934</c:v>
                </c:pt>
                <c:pt idx="992">
                  <c:v>9936</c:v>
                </c:pt>
                <c:pt idx="993">
                  <c:v>9942</c:v>
                </c:pt>
                <c:pt idx="994">
                  <c:v>9957</c:v>
                </c:pt>
                <c:pt idx="995">
                  <c:v>9959</c:v>
                </c:pt>
                <c:pt idx="996">
                  <c:v>9966</c:v>
                </c:pt>
                <c:pt idx="997">
                  <c:v>9973</c:v>
                </c:pt>
                <c:pt idx="998">
                  <c:v>9990</c:v>
                </c:pt>
                <c:pt idx="999">
                  <c:v>9996</c:v>
                </c:pt>
              </c:strCache>
            </c:strRef>
          </c:cat>
          <c:val>
            <c:numRef>
              <c:f>'User Engagement Metrics '!$C$14:$C$1014</c:f>
              <c:numCache>
                <c:formatCode>General</c:formatCode>
                <c:ptCount val="1000"/>
                <c:pt idx="0">
                  <c:v>2</c:v>
                </c:pt>
                <c:pt idx="1">
                  <c:v>182</c:v>
                </c:pt>
                <c:pt idx="2">
                  <c:v>151</c:v>
                </c:pt>
                <c:pt idx="3">
                  <c:v>29</c:v>
                </c:pt>
                <c:pt idx="4">
                  <c:v>50</c:v>
                </c:pt>
                <c:pt idx="5">
                  <c:v>112</c:v>
                </c:pt>
                <c:pt idx="6">
                  <c:v>30</c:v>
                </c:pt>
                <c:pt idx="7">
                  <c:v>162</c:v>
                </c:pt>
                <c:pt idx="8">
                  <c:v>96</c:v>
                </c:pt>
                <c:pt idx="9">
                  <c:v>64</c:v>
                </c:pt>
                <c:pt idx="10">
                  <c:v>52</c:v>
                </c:pt>
                <c:pt idx="11">
                  <c:v>128</c:v>
                </c:pt>
                <c:pt idx="12">
                  <c:v>141</c:v>
                </c:pt>
                <c:pt idx="13">
                  <c:v>128</c:v>
                </c:pt>
                <c:pt idx="14">
                  <c:v>175</c:v>
                </c:pt>
                <c:pt idx="15">
                  <c:v>110</c:v>
                </c:pt>
                <c:pt idx="16">
                  <c:v>197</c:v>
                </c:pt>
                <c:pt idx="17">
                  <c:v>165</c:v>
                </c:pt>
                <c:pt idx="18">
                  <c:v>14</c:v>
                </c:pt>
                <c:pt idx="19">
                  <c:v>31</c:v>
                </c:pt>
                <c:pt idx="20">
                  <c:v>8</c:v>
                </c:pt>
                <c:pt idx="21">
                  <c:v>103</c:v>
                </c:pt>
                <c:pt idx="22">
                  <c:v>117</c:v>
                </c:pt>
                <c:pt idx="23">
                  <c:v>141</c:v>
                </c:pt>
                <c:pt idx="24">
                  <c:v>42</c:v>
                </c:pt>
                <c:pt idx="25">
                  <c:v>96</c:v>
                </c:pt>
                <c:pt idx="26">
                  <c:v>108</c:v>
                </c:pt>
                <c:pt idx="27">
                  <c:v>17</c:v>
                </c:pt>
                <c:pt idx="28">
                  <c:v>45</c:v>
                </c:pt>
                <c:pt idx="29">
                  <c:v>135</c:v>
                </c:pt>
                <c:pt idx="30">
                  <c:v>36</c:v>
                </c:pt>
                <c:pt idx="31">
                  <c:v>58</c:v>
                </c:pt>
                <c:pt idx="32">
                  <c:v>115</c:v>
                </c:pt>
                <c:pt idx="33">
                  <c:v>15</c:v>
                </c:pt>
                <c:pt idx="34">
                  <c:v>155</c:v>
                </c:pt>
                <c:pt idx="35">
                  <c:v>177</c:v>
                </c:pt>
                <c:pt idx="36">
                  <c:v>108</c:v>
                </c:pt>
                <c:pt idx="37">
                  <c:v>76</c:v>
                </c:pt>
                <c:pt idx="38">
                  <c:v>85</c:v>
                </c:pt>
                <c:pt idx="39">
                  <c:v>128</c:v>
                </c:pt>
                <c:pt idx="40">
                  <c:v>33</c:v>
                </c:pt>
                <c:pt idx="41">
                  <c:v>143</c:v>
                </c:pt>
                <c:pt idx="42">
                  <c:v>130</c:v>
                </c:pt>
                <c:pt idx="43">
                  <c:v>2</c:v>
                </c:pt>
                <c:pt idx="44">
                  <c:v>172</c:v>
                </c:pt>
                <c:pt idx="45">
                  <c:v>114</c:v>
                </c:pt>
                <c:pt idx="46">
                  <c:v>159</c:v>
                </c:pt>
                <c:pt idx="47">
                  <c:v>55</c:v>
                </c:pt>
                <c:pt idx="48">
                  <c:v>73</c:v>
                </c:pt>
                <c:pt idx="49">
                  <c:v>195</c:v>
                </c:pt>
                <c:pt idx="50">
                  <c:v>127</c:v>
                </c:pt>
                <c:pt idx="51">
                  <c:v>88</c:v>
                </c:pt>
                <c:pt idx="52">
                  <c:v>125</c:v>
                </c:pt>
                <c:pt idx="53">
                  <c:v>129</c:v>
                </c:pt>
                <c:pt idx="54">
                  <c:v>198</c:v>
                </c:pt>
                <c:pt idx="55">
                  <c:v>113</c:v>
                </c:pt>
                <c:pt idx="56">
                  <c:v>144</c:v>
                </c:pt>
                <c:pt idx="57">
                  <c:v>5</c:v>
                </c:pt>
                <c:pt idx="58">
                  <c:v>132</c:v>
                </c:pt>
                <c:pt idx="59">
                  <c:v>14</c:v>
                </c:pt>
                <c:pt idx="60">
                  <c:v>166</c:v>
                </c:pt>
                <c:pt idx="61">
                  <c:v>89</c:v>
                </c:pt>
                <c:pt idx="62">
                  <c:v>196</c:v>
                </c:pt>
                <c:pt idx="63">
                  <c:v>137</c:v>
                </c:pt>
                <c:pt idx="64">
                  <c:v>94</c:v>
                </c:pt>
                <c:pt idx="65">
                  <c:v>122</c:v>
                </c:pt>
                <c:pt idx="66">
                  <c:v>100</c:v>
                </c:pt>
                <c:pt idx="67">
                  <c:v>163</c:v>
                </c:pt>
                <c:pt idx="68">
                  <c:v>54</c:v>
                </c:pt>
                <c:pt idx="69">
                  <c:v>22</c:v>
                </c:pt>
                <c:pt idx="70">
                  <c:v>182</c:v>
                </c:pt>
                <c:pt idx="71">
                  <c:v>44</c:v>
                </c:pt>
                <c:pt idx="72">
                  <c:v>38</c:v>
                </c:pt>
                <c:pt idx="73">
                  <c:v>145</c:v>
                </c:pt>
                <c:pt idx="74">
                  <c:v>110</c:v>
                </c:pt>
                <c:pt idx="75">
                  <c:v>83</c:v>
                </c:pt>
                <c:pt idx="76">
                  <c:v>8</c:v>
                </c:pt>
                <c:pt idx="77">
                  <c:v>162</c:v>
                </c:pt>
                <c:pt idx="78">
                  <c:v>193</c:v>
                </c:pt>
                <c:pt idx="79">
                  <c:v>93</c:v>
                </c:pt>
                <c:pt idx="80">
                  <c:v>157</c:v>
                </c:pt>
                <c:pt idx="81">
                  <c:v>1</c:v>
                </c:pt>
                <c:pt idx="82">
                  <c:v>177</c:v>
                </c:pt>
                <c:pt idx="83">
                  <c:v>181</c:v>
                </c:pt>
                <c:pt idx="84">
                  <c:v>72</c:v>
                </c:pt>
                <c:pt idx="85">
                  <c:v>88</c:v>
                </c:pt>
                <c:pt idx="86">
                  <c:v>183</c:v>
                </c:pt>
                <c:pt idx="87">
                  <c:v>44</c:v>
                </c:pt>
                <c:pt idx="88">
                  <c:v>32</c:v>
                </c:pt>
                <c:pt idx="89">
                  <c:v>200</c:v>
                </c:pt>
                <c:pt idx="90">
                  <c:v>127</c:v>
                </c:pt>
                <c:pt idx="91">
                  <c:v>122</c:v>
                </c:pt>
                <c:pt idx="92">
                  <c:v>195</c:v>
                </c:pt>
                <c:pt idx="93">
                  <c:v>32</c:v>
                </c:pt>
                <c:pt idx="94">
                  <c:v>127</c:v>
                </c:pt>
                <c:pt idx="95">
                  <c:v>128</c:v>
                </c:pt>
                <c:pt idx="96">
                  <c:v>196</c:v>
                </c:pt>
                <c:pt idx="97">
                  <c:v>182</c:v>
                </c:pt>
                <c:pt idx="98">
                  <c:v>89</c:v>
                </c:pt>
                <c:pt idx="99">
                  <c:v>85</c:v>
                </c:pt>
                <c:pt idx="100">
                  <c:v>67</c:v>
                </c:pt>
                <c:pt idx="101">
                  <c:v>7</c:v>
                </c:pt>
                <c:pt idx="102">
                  <c:v>188</c:v>
                </c:pt>
                <c:pt idx="103">
                  <c:v>120</c:v>
                </c:pt>
                <c:pt idx="104">
                  <c:v>3</c:v>
                </c:pt>
                <c:pt idx="105">
                  <c:v>82</c:v>
                </c:pt>
                <c:pt idx="106">
                  <c:v>30</c:v>
                </c:pt>
                <c:pt idx="107">
                  <c:v>172</c:v>
                </c:pt>
                <c:pt idx="108">
                  <c:v>123</c:v>
                </c:pt>
                <c:pt idx="109">
                  <c:v>157</c:v>
                </c:pt>
                <c:pt idx="110">
                  <c:v>49</c:v>
                </c:pt>
                <c:pt idx="111">
                  <c:v>111</c:v>
                </c:pt>
                <c:pt idx="112">
                  <c:v>146</c:v>
                </c:pt>
                <c:pt idx="113">
                  <c:v>16</c:v>
                </c:pt>
                <c:pt idx="114">
                  <c:v>135</c:v>
                </c:pt>
                <c:pt idx="115">
                  <c:v>92</c:v>
                </c:pt>
                <c:pt idx="116">
                  <c:v>73</c:v>
                </c:pt>
                <c:pt idx="117">
                  <c:v>125</c:v>
                </c:pt>
                <c:pt idx="118">
                  <c:v>164</c:v>
                </c:pt>
                <c:pt idx="119">
                  <c:v>9</c:v>
                </c:pt>
                <c:pt idx="120">
                  <c:v>98</c:v>
                </c:pt>
                <c:pt idx="121">
                  <c:v>80</c:v>
                </c:pt>
                <c:pt idx="122">
                  <c:v>181</c:v>
                </c:pt>
                <c:pt idx="123">
                  <c:v>67</c:v>
                </c:pt>
                <c:pt idx="124">
                  <c:v>90</c:v>
                </c:pt>
                <c:pt idx="125">
                  <c:v>14</c:v>
                </c:pt>
                <c:pt idx="126">
                  <c:v>106</c:v>
                </c:pt>
                <c:pt idx="127">
                  <c:v>103</c:v>
                </c:pt>
                <c:pt idx="128">
                  <c:v>69</c:v>
                </c:pt>
                <c:pt idx="129">
                  <c:v>183</c:v>
                </c:pt>
                <c:pt idx="130">
                  <c:v>107</c:v>
                </c:pt>
                <c:pt idx="131">
                  <c:v>12</c:v>
                </c:pt>
                <c:pt idx="132">
                  <c:v>190</c:v>
                </c:pt>
                <c:pt idx="133">
                  <c:v>49</c:v>
                </c:pt>
                <c:pt idx="134">
                  <c:v>195</c:v>
                </c:pt>
                <c:pt idx="135">
                  <c:v>42</c:v>
                </c:pt>
                <c:pt idx="136">
                  <c:v>16</c:v>
                </c:pt>
                <c:pt idx="137">
                  <c:v>20</c:v>
                </c:pt>
                <c:pt idx="138">
                  <c:v>194</c:v>
                </c:pt>
                <c:pt idx="139">
                  <c:v>142</c:v>
                </c:pt>
                <c:pt idx="140">
                  <c:v>139</c:v>
                </c:pt>
                <c:pt idx="141">
                  <c:v>32</c:v>
                </c:pt>
                <c:pt idx="142">
                  <c:v>45</c:v>
                </c:pt>
                <c:pt idx="143">
                  <c:v>62</c:v>
                </c:pt>
                <c:pt idx="144">
                  <c:v>48</c:v>
                </c:pt>
                <c:pt idx="145">
                  <c:v>19</c:v>
                </c:pt>
                <c:pt idx="146">
                  <c:v>5</c:v>
                </c:pt>
                <c:pt idx="147">
                  <c:v>140</c:v>
                </c:pt>
                <c:pt idx="148">
                  <c:v>113</c:v>
                </c:pt>
                <c:pt idx="149">
                  <c:v>145</c:v>
                </c:pt>
                <c:pt idx="150">
                  <c:v>21</c:v>
                </c:pt>
                <c:pt idx="151">
                  <c:v>18</c:v>
                </c:pt>
                <c:pt idx="152">
                  <c:v>130</c:v>
                </c:pt>
                <c:pt idx="153">
                  <c:v>117</c:v>
                </c:pt>
                <c:pt idx="154">
                  <c:v>21</c:v>
                </c:pt>
                <c:pt idx="155">
                  <c:v>125</c:v>
                </c:pt>
                <c:pt idx="156">
                  <c:v>168</c:v>
                </c:pt>
                <c:pt idx="157">
                  <c:v>159</c:v>
                </c:pt>
                <c:pt idx="158">
                  <c:v>104</c:v>
                </c:pt>
                <c:pt idx="159">
                  <c:v>117</c:v>
                </c:pt>
                <c:pt idx="160">
                  <c:v>6</c:v>
                </c:pt>
                <c:pt idx="161">
                  <c:v>140</c:v>
                </c:pt>
                <c:pt idx="162">
                  <c:v>96</c:v>
                </c:pt>
                <c:pt idx="163">
                  <c:v>37</c:v>
                </c:pt>
                <c:pt idx="164">
                  <c:v>191</c:v>
                </c:pt>
                <c:pt idx="165">
                  <c:v>81</c:v>
                </c:pt>
                <c:pt idx="166">
                  <c:v>53</c:v>
                </c:pt>
                <c:pt idx="167">
                  <c:v>140</c:v>
                </c:pt>
                <c:pt idx="168">
                  <c:v>172</c:v>
                </c:pt>
                <c:pt idx="169">
                  <c:v>10</c:v>
                </c:pt>
                <c:pt idx="170">
                  <c:v>53</c:v>
                </c:pt>
                <c:pt idx="171">
                  <c:v>105</c:v>
                </c:pt>
                <c:pt idx="172">
                  <c:v>70</c:v>
                </c:pt>
                <c:pt idx="173">
                  <c:v>79</c:v>
                </c:pt>
                <c:pt idx="174">
                  <c:v>65</c:v>
                </c:pt>
                <c:pt idx="175">
                  <c:v>94</c:v>
                </c:pt>
                <c:pt idx="176">
                  <c:v>46</c:v>
                </c:pt>
                <c:pt idx="177">
                  <c:v>121</c:v>
                </c:pt>
                <c:pt idx="178">
                  <c:v>25</c:v>
                </c:pt>
                <c:pt idx="179">
                  <c:v>79</c:v>
                </c:pt>
                <c:pt idx="180">
                  <c:v>95</c:v>
                </c:pt>
                <c:pt idx="181">
                  <c:v>187</c:v>
                </c:pt>
                <c:pt idx="182">
                  <c:v>119</c:v>
                </c:pt>
                <c:pt idx="183">
                  <c:v>22</c:v>
                </c:pt>
                <c:pt idx="184">
                  <c:v>5</c:v>
                </c:pt>
                <c:pt idx="185">
                  <c:v>151</c:v>
                </c:pt>
                <c:pt idx="186">
                  <c:v>113</c:v>
                </c:pt>
                <c:pt idx="187">
                  <c:v>170</c:v>
                </c:pt>
                <c:pt idx="188">
                  <c:v>41</c:v>
                </c:pt>
                <c:pt idx="189">
                  <c:v>131</c:v>
                </c:pt>
                <c:pt idx="190">
                  <c:v>137</c:v>
                </c:pt>
                <c:pt idx="191">
                  <c:v>81</c:v>
                </c:pt>
                <c:pt idx="192">
                  <c:v>147</c:v>
                </c:pt>
                <c:pt idx="193">
                  <c:v>144</c:v>
                </c:pt>
                <c:pt idx="194">
                  <c:v>2</c:v>
                </c:pt>
                <c:pt idx="195">
                  <c:v>50</c:v>
                </c:pt>
                <c:pt idx="196">
                  <c:v>109</c:v>
                </c:pt>
                <c:pt idx="197">
                  <c:v>103</c:v>
                </c:pt>
                <c:pt idx="198">
                  <c:v>163</c:v>
                </c:pt>
                <c:pt idx="199">
                  <c:v>21</c:v>
                </c:pt>
                <c:pt idx="200">
                  <c:v>138</c:v>
                </c:pt>
                <c:pt idx="201">
                  <c:v>187</c:v>
                </c:pt>
                <c:pt idx="202">
                  <c:v>96</c:v>
                </c:pt>
                <c:pt idx="203">
                  <c:v>143</c:v>
                </c:pt>
                <c:pt idx="204">
                  <c:v>15</c:v>
                </c:pt>
                <c:pt idx="205">
                  <c:v>88</c:v>
                </c:pt>
                <c:pt idx="206">
                  <c:v>191</c:v>
                </c:pt>
                <c:pt idx="207">
                  <c:v>31</c:v>
                </c:pt>
                <c:pt idx="208">
                  <c:v>158</c:v>
                </c:pt>
                <c:pt idx="209">
                  <c:v>3</c:v>
                </c:pt>
                <c:pt idx="210">
                  <c:v>147</c:v>
                </c:pt>
                <c:pt idx="211">
                  <c:v>185</c:v>
                </c:pt>
                <c:pt idx="212">
                  <c:v>158</c:v>
                </c:pt>
                <c:pt idx="213">
                  <c:v>58</c:v>
                </c:pt>
                <c:pt idx="214">
                  <c:v>17</c:v>
                </c:pt>
                <c:pt idx="215">
                  <c:v>132</c:v>
                </c:pt>
                <c:pt idx="216">
                  <c:v>176</c:v>
                </c:pt>
                <c:pt idx="217">
                  <c:v>81</c:v>
                </c:pt>
                <c:pt idx="218">
                  <c:v>49</c:v>
                </c:pt>
                <c:pt idx="219">
                  <c:v>107</c:v>
                </c:pt>
                <c:pt idx="220">
                  <c:v>72</c:v>
                </c:pt>
                <c:pt idx="221">
                  <c:v>105</c:v>
                </c:pt>
                <c:pt idx="222">
                  <c:v>85</c:v>
                </c:pt>
                <c:pt idx="223">
                  <c:v>85</c:v>
                </c:pt>
                <c:pt idx="224">
                  <c:v>200</c:v>
                </c:pt>
                <c:pt idx="225">
                  <c:v>153</c:v>
                </c:pt>
                <c:pt idx="226">
                  <c:v>120</c:v>
                </c:pt>
                <c:pt idx="227">
                  <c:v>162</c:v>
                </c:pt>
                <c:pt idx="228">
                  <c:v>114</c:v>
                </c:pt>
                <c:pt idx="229">
                  <c:v>9</c:v>
                </c:pt>
                <c:pt idx="230">
                  <c:v>52</c:v>
                </c:pt>
                <c:pt idx="231">
                  <c:v>69</c:v>
                </c:pt>
                <c:pt idx="232">
                  <c:v>6</c:v>
                </c:pt>
                <c:pt idx="233">
                  <c:v>75</c:v>
                </c:pt>
                <c:pt idx="234">
                  <c:v>174</c:v>
                </c:pt>
                <c:pt idx="235">
                  <c:v>174</c:v>
                </c:pt>
                <c:pt idx="236">
                  <c:v>116</c:v>
                </c:pt>
                <c:pt idx="237">
                  <c:v>74</c:v>
                </c:pt>
                <c:pt idx="238">
                  <c:v>111</c:v>
                </c:pt>
                <c:pt idx="239">
                  <c:v>34</c:v>
                </c:pt>
                <c:pt idx="240">
                  <c:v>173</c:v>
                </c:pt>
                <c:pt idx="241">
                  <c:v>153</c:v>
                </c:pt>
                <c:pt idx="242">
                  <c:v>7</c:v>
                </c:pt>
                <c:pt idx="243">
                  <c:v>43</c:v>
                </c:pt>
                <c:pt idx="244">
                  <c:v>67</c:v>
                </c:pt>
                <c:pt idx="245">
                  <c:v>35</c:v>
                </c:pt>
                <c:pt idx="246">
                  <c:v>150</c:v>
                </c:pt>
                <c:pt idx="247">
                  <c:v>45</c:v>
                </c:pt>
                <c:pt idx="248">
                  <c:v>29</c:v>
                </c:pt>
                <c:pt idx="249">
                  <c:v>44</c:v>
                </c:pt>
                <c:pt idx="250">
                  <c:v>198</c:v>
                </c:pt>
                <c:pt idx="251">
                  <c:v>143</c:v>
                </c:pt>
                <c:pt idx="252">
                  <c:v>50</c:v>
                </c:pt>
                <c:pt idx="253">
                  <c:v>199</c:v>
                </c:pt>
                <c:pt idx="254">
                  <c:v>195</c:v>
                </c:pt>
                <c:pt idx="255">
                  <c:v>11</c:v>
                </c:pt>
                <c:pt idx="256">
                  <c:v>48</c:v>
                </c:pt>
                <c:pt idx="257">
                  <c:v>34</c:v>
                </c:pt>
                <c:pt idx="258">
                  <c:v>37</c:v>
                </c:pt>
                <c:pt idx="259">
                  <c:v>24</c:v>
                </c:pt>
                <c:pt idx="260">
                  <c:v>98</c:v>
                </c:pt>
                <c:pt idx="261">
                  <c:v>77</c:v>
                </c:pt>
                <c:pt idx="262">
                  <c:v>49</c:v>
                </c:pt>
                <c:pt idx="263">
                  <c:v>37</c:v>
                </c:pt>
                <c:pt idx="264">
                  <c:v>172</c:v>
                </c:pt>
                <c:pt idx="265">
                  <c:v>151</c:v>
                </c:pt>
                <c:pt idx="266">
                  <c:v>125</c:v>
                </c:pt>
                <c:pt idx="267">
                  <c:v>3</c:v>
                </c:pt>
                <c:pt idx="268">
                  <c:v>69</c:v>
                </c:pt>
                <c:pt idx="269">
                  <c:v>103</c:v>
                </c:pt>
                <c:pt idx="270">
                  <c:v>127</c:v>
                </c:pt>
                <c:pt idx="271">
                  <c:v>13</c:v>
                </c:pt>
                <c:pt idx="272">
                  <c:v>128</c:v>
                </c:pt>
                <c:pt idx="273">
                  <c:v>79</c:v>
                </c:pt>
                <c:pt idx="274">
                  <c:v>50</c:v>
                </c:pt>
                <c:pt idx="275">
                  <c:v>153</c:v>
                </c:pt>
                <c:pt idx="276">
                  <c:v>129</c:v>
                </c:pt>
                <c:pt idx="277">
                  <c:v>60</c:v>
                </c:pt>
                <c:pt idx="278">
                  <c:v>70</c:v>
                </c:pt>
                <c:pt idx="279">
                  <c:v>113</c:v>
                </c:pt>
                <c:pt idx="280">
                  <c:v>1</c:v>
                </c:pt>
                <c:pt idx="281">
                  <c:v>43</c:v>
                </c:pt>
                <c:pt idx="282">
                  <c:v>146</c:v>
                </c:pt>
                <c:pt idx="283">
                  <c:v>69</c:v>
                </c:pt>
                <c:pt idx="284">
                  <c:v>94</c:v>
                </c:pt>
                <c:pt idx="285">
                  <c:v>119</c:v>
                </c:pt>
                <c:pt idx="286">
                  <c:v>115</c:v>
                </c:pt>
                <c:pt idx="287">
                  <c:v>173</c:v>
                </c:pt>
                <c:pt idx="288">
                  <c:v>176</c:v>
                </c:pt>
                <c:pt idx="289">
                  <c:v>82</c:v>
                </c:pt>
                <c:pt idx="290">
                  <c:v>139</c:v>
                </c:pt>
                <c:pt idx="291">
                  <c:v>10</c:v>
                </c:pt>
                <c:pt idx="292">
                  <c:v>145</c:v>
                </c:pt>
                <c:pt idx="293">
                  <c:v>132</c:v>
                </c:pt>
                <c:pt idx="294">
                  <c:v>76</c:v>
                </c:pt>
                <c:pt idx="295">
                  <c:v>43</c:v>
                </c:pt>
                <c:pt idx="296">
                  <c:v>26</c:v>
                </c:pt>
                <c:pt idx="297">
                  <c:v>190</c:v>
                </c:pt>
                <c:pt idx="298">
                  <c:v>113</c:v>
                </c:pt>
                <c:pt idx="299">
                  <c:v>151</c:v>
                </c:pt>
                <c:pt idx="300">
                  <c:v>191</c:v>
                </c:pt>
                <c:pt idx="301">
                  <c:v>166</c:v>
                </c:pt>
                <c:pt idx="302">
                  <c:v>96</c:v>
                </c:pt>
                <c:pt idx="303">
                  <c:v>89</c:v>
                </c:pt>
                <c:pt idx="304">
                  <c:v>55</c:v>
                </c:pt>
                <c:pt idx="305">
                  <c:v>58</c:v>
                </c:pt>
                <c:pt idx="306">
                  <c:v>137</c:v>
                </c:pt>
                <c:pt idx="307">
                  <c:v>135</c:v>
                </c:pt>
                <c:pt idx="308">
                  <c:v>56</c:v>
                </c:pt>
                <c:pt idx="309">
                  <c:v>82</c:v>
                </c:pt>
                <c:pt idx="310">
                  <c:v>197</c:v>
                </c:pt>
                <c:pt idx="311">
                  <c:v>86</c:v>
                </c:pt>
                <c:pt idx="312">
                  <c:v>21</c:v>
                </c:pt>
                <c:pt idx="313">
                  <c:v>160</c:v>
                </c:pt>
                <c:pt idx="314">
                  <c:v>72</c:v>
                </c:pt>
                <c:pt idx="315">
                  <c:v>55</c:v>
                </c:pt>
                <c:pt idx="316">
                  <c:v>147</c:v>
                </c:pt>
                <c:pt idx="317">
                  <c:v>98</c:v>
                </c:pt>
                <c:pt idx="318">
                  <c:v>106</c:v>
                </c:pt>
                <c:pt idx="319">
                  <c:v>120</c:v>
                </c:pt>
                <c:pt idx="320">
                  <c:v>127</c:v>
                </c:pt>
                <c:pt idx="321">
                  <c:v>163</c:v>
                </c:pt>
                <c:pt idx="322">
                  <c:v>101</c:v>
                </c:pt>
                <c:pt idx="323">
                  <c:v>65</c:v>
                </c:pt>
                <c:pt idx="324">
                  <c:v>132</c:v>
                </c:pt>
                <c:pt idx="325">
                  <c:v>120</c:v>
                </c:pt>
                <c:pt idx="326">
                  <c:v>35</c:v>
                </c:pt>
                <c:pt idx="327">
                  <c:v>106</c:v>
                </c:pt>
                <c:pt idx="328">
                  <c:v>179</c:v>
                </c:pt>
                <c:pt idx="329">
                  <c:v>135</c:v>
                </c:pt>
                <c:pt idx="330">
                  <c:v>48</c:v>
                </c:pt>
                <c:pt idx="331">
                  <c:v>153</c:v>
                </c:pt>
                <c:pt idx="332">
                  <c:v>14</c:v>
                </c:pt>
                <c:pt idx="333">
                  <c:v>132</c:v>
                </c:pt>
                <c:pt idx="334">
                  <c:v>98</c:v>
                </c:pt>
                <c:pt idx="335">
                  <c:v>175</c:v>
                </c:pt>
                <c:pt idx="336">
                  <c:v>85</c:v>
                </c:pt>
                <c:pt idx="337">
                  <c:v>191</c:v>
                </c:pt>
                <c:pt idx="338">
                  <c:v>124</c:v>
                </c:pt>
                <c:pt idx="339">
                  <c:v>70</c:v>
                </c:pt>
                <c:pt idx="340">
                  <c:v>151</c:v>
                </c:pt>
                <c:pt idx="341">
                  <c:v>106</c:v>
                </c:pt>
                <c:pt idx="342">
                  <c:v>12</c:v>
                </c:pt>
                <c:pt idx="343">
                  <c:v>162</c:v>
                </c:pt>
                <c:pt idx="344">
                  <c:v>31</c:v>
                </c:pt>
                <c:pt idx="345">
                  <c:v>127</c:v>
                </c:pt>
                <c:pt idx="346">
                  <c:v>94</c:v>
                </c:pt>
                <c:pt idx="347">
                  <c:v>143</c:v>
                </c:pt>
                <c:pt idx="348">
                  <c:v>128</c:v>
                </c:pt>
                <c:pt idx="349">
                  <c:v>97</c:v>
                </c:pt>
                <c:pt idx="350">
                  <c:v>32</c:v>
                </c:pt>
                <c:pt idx="351">
                  <c:v>97</c:v>
                </c:pt>
                <c:pt idx="352">
                  <c:v>165</c:v>
                </c:pt>
                <c:pt idx="353">
                  <c:v>187</c:v>
                </c:pt>
                <c:pt idx="354">
                  <c:v>7</c:v>
                </c:pt>
                <c:pt idx="355">
                  <c:v>186</c:v>
                </c:pt>
                <c:pt idx="356">
                  <c:v>147</c:v>
                </c:pt>
                <c:pt idx="357">
                  <c:v>37</c:v>
                </c:pt>
                <c:pt idx="358">
                  <c:v>130</c:v>
                </c:pt>
                <c:pt idx="359">
                  <c:v>52</c:v>
                </c:pt>
                <c:pt idx="360">
                  <c:v>158</c:v>
                </c:pt>
                <c:pt idx="361">
                  <c:v>3</c:v>
                </c:pt>
                <c:pt idx="362">
                  <c:v>10</c:v>
                </c:pt>
                <c:pt idx="363">
                  <c:v>72</c:v>
                </c:pt>
                <c:pt idx="364">
                  <c:v>71</c:v>
                </c:pt>
                <c:pt idx="365">
                  <c:v>170</c:v>
                </c:pt>
                <c:pt idx="366">
                  <c:v>199</c:v>
                </c:pt>
                <c:pt idx="367">
                  <c:v>52</c:v>
                </c:pt>
                <c:pt idx="368">
                  <c:v>177</c:v>
                </c:pt>
                <c:pt idx="369">
                  <c:v>176</c:v>
                </c:pt>
                <c:pt idx="370">
                  <c:v>175</c:v>
                </c:pt>
                <c:pt idx="371">
                  <c:v>126</c:v>
                </c:pt>
                <c:pt idx="372">
                  <c:v>146</c:v>
                </c:pt>
                <c:pt idx="373">
                  <c:v>68</c:v>
                </c:pt>
                <c:pt idx="374">
                  <c:v>78</c:v>
                </c:pt>
                <c:pt idx="375">
                  <c:v>8</c:v>
                </c:pt>
                <c:pt idx="376">
                  <c:v>134</c:v>
                </c:pt>
                <c:pt idx="377">
                  <c:v>193</c:v>
                </c:pt>
                <c:pt idx="378">
                  <c:v>1</c:v>
                </c:pt>
                <c:pt idx="379">
                  <c:v>154</c:v>
                </c:pt>
                <c:pt idx="380">
                  <c:v>184</c:v>
                </c:pt>
                <c:pt idx="381">
                  <c:v>55</c:v>
                </c:pt>
                <c:pt idx="382">
                  <c:v>2</c:v>
                </c:pt>
                <c:pt idx="383">
                  <c:v>17</c:v>
                </c:pt>
                <c:pt idx="384">
                  <c:v>130</c:v>
                </c:pt>
                <c:pt idx="385">
                  <c:v>94</c:v>
                </c:pt>
                <c:pt idx="386">
                  <c:v>35</c:v>
                </c:pt>
                <c:pt idx="387">
                  <c:v>66</c:v>
                </c:pt>
                <c:pt idx="388">
                  <c:v>93</c:v>
                </c:pt>
                <c:pt idx="389">
                  <c:v>88</c:v>
                </c:pt>
                <c:pt idx="390">
                  <c:v>12</c:v>
                </c:pt>
                <c:pt idx="391">
                  <c:v>122</c:v>
                </c:pt>
                <c:pt idx="392">
                  <c:v>107</c:v>
                </c:pt>
                <c:pt idx="393">
                  <c:v>24</c:v>
                </c:pt>
                <c:pt idx="394">
                  <c:v>112</c:v>
                </c:pt>
                <c:pt idx="395">
                  <c:v>5</c:v>
                </c:pt>
                <c:pt idx="396">
                  <c:v>178</c:v>
                </c:pt>
                <c:pt idx="397">
                  <c:v>188</c:v>
                </c:pt>
                <c:pt idx="398">
                  <c:v>104</c:v>
                </c:pt>
                <c:pt idx="399">
                  <c:v>50</c:v>
                </c:pt>
                <c:pt idx="400">
                  <c:v>61</c:v>
                </c:pt>
                <c:pt idx="401">
                  <c:v>135</c:v>
                </c:pt>
                <c:pt idx="402">
                  <c:v>66</c:v>
                </c:pt>
                <c:pt idx="403">
                  <c:v>71</c:v>
                </c:pt>
                <c:pt idx="404">
                  <c:v>23</c:v>
                </c:pt>
                <c:pt idx="405">
                  <c:v>50</c:v>
                </c:pt>
                <c:pt idx="406">
                  <c:v>122</c:v>
                </c:pt>
                <c:pt idx="407">
                  <c:v>92</c:v>
                </c:pt>
                <c:pt idx="408">
                  <c:v>181</c:v>
                </c:pt>
                <c:pt idx="409">
                  <c:v>104</c:v>
                </c:pt>
                <c:pt idx="410">
                  <c:v>79</c:v>
                </c:pt>
                <c:pt idx="411">
                  <c:v>190</c:v>
                </c:pt>
                <c:pt idx="412">
                  <c:v>196</c:v>
                </c:pt>
                <c:pt idx="413">
                  <c:v>153</c:v>
                </c:pt>
                <c:pt idx="414">
                  <c:v>148</c:v>
                </c:pt>
                <c:pt idx="415">
                  <c:v>66</c:v>
                </c:pt>
                <c:pt idx="416">
                  <c:v>21</c:v>
                </c:pt>
                <c:pt idx="417">
                  <c:v>113</c:v>
                </c:pt>
                <c:pt idx="418">
                  <c:v>19</c:v>
                </c:pt>
                <c:pt idx="419">
                  <c:v>13</c:v>
                </c:pt>
                <c:pt idx="420">
                  <c:v>160</c:v>
                </c:pt>
                <c:pt idx="421">
                  <c:v>114</c:v>
                </c:pt>
                <c:pt idx="422">
                  <c:v>173</c:v>
                </c:pt>
                <c:pt idx="423">
                  <c:v>10</c:v>
                </c:pt>
                <c:pt idx="424">
                  <c:v>83</c:v>
                </c:pt>
                <c:pt idx="425">
                  <c:v>23</c:v>
                </c:pt>
                <c:pt idx="426">
                  <c:v>159</c:v>
                </c:pt>
                <c:pt idx="427">
                  <c:v>121</c:v>
                </c:pt>
                <c:pt idx="428">
                  <c:v>61</c:v>
                </c:pt>
                <c:pt idx="429">
                  <c:v>178</c:v>
                </c:pt>
                <c:pt idx="430">
                  <c:v>191</c:v>
                </c:pt>
                <c:pt idx="431">
                  <c:v>19</c:v>
                </c:pt>
                <c:pt idx="432">
                  <c:v>87</c:v>
                </c:pt>
                <c:pt idx="433">
                  <c:v>3</c:v>
                </c:pt>
                <c:pt idx="434">
                  <c:v>22</c:v>
                </c:pt>
                <c:pt idx="435">
                  <c:v>77</c:v>
                </c:pt>
                <c:pt idx="436">
                  <c:v>196</c:v>
                </c:pt>
                <c:pt idx="437">
                  <c:v>179</c:v>
                </c:pt>
                <c:pt idx="438">
                  <c:v>15</c:v>
                </c:pt>
                <c:pt idx="439">
                  <c:v>106</c:v>
                </c:pt>
                <c:pt idx="440">
                  <c:v>121</c:v>
                </c:pt>
                <c:pt idx="441">
                  <c:v>47</c:v>
                </c:pt>
                <c:pt idx="442">
                  <c:v>76</c:v>
                </c:pt>
                <c:pt idx="443">
                  <c:v>57</c:v>
                </c:pt>
                <c:pt idx="444">
                  <c:v>154</c:v>
                </c:pt>
                <c:pt idx="445">
                  <c:v>38</c:v>
                </c:pt>
                <c:pt idx="446">
                  <c:v>147</c:v>
                </c:pt>
                <c:pt idx="447">
                  <c:v>159</c:v>
                </c:pt>
                <c:pt idx="448">
                  <c:v>168</c:v>
                </c:pt>
                <c:pt idx="449">
                  <c:v>147</c:v>
                </c:pt>
                <c:pt idx="450">
                  <c:v>110</c:v>
                </c:pt>
                <c:pt idx="451">
                  <c:v>3</c:v>
                </c:pt>
                <c:pt idx="452">
                  <c:v>192</c:v>
                </c:pt>
                <c:pt idx="453">
                  <c:v>24</c:v>
                </c:pt>
                <c:pt idx="454">
                  <c:v>34</c:v>
                </c:pt>
                <c:pt idx="455">
                  <c:v>138</c:v>
                </c:pt>
                <c:pt idx="456">
                  <c:v>36</c:v>
                </c:pt>
                <c:pt idx="457">
                  <c:v>166</c:v>
                </c:pt>
                <c:pt idx="458">
                  <c:v>74</c:v>
                </c:pt>
                <c:pt idx="459">
                  <c:v>26</c:v>
                </c:pt>
                <c:pt idx="460">
                  <c:v>25</c:v>
                </c:pt>
                <c:pt idx="461">
                  <c:v>40</c:v>
                </c:pt>
                <c:pt idx="462">
                  <c:v>116</c:v>
                </c:pt>
                <c:pt idx="463">
                  <c:v>161</c:v>
                </c:pt>
                <c:pt idx="464">
                  <c:v>121</c:v>
                </c:pt>
                <c:pt idx="465">
                  <c:v>12</c:v>
                </c:pt>
                <c:pt idx="466">
                  <c:v>96</c:v>
                </c:pt>
                <c:pt idx="467">
                  <c:v>108</c:v>
                </c:pt>
                <c:pt idx="468">
                  <c:v>178</c:v>
                </c:pt>
                <c:pt idx="469">
                  <c:v>128</c:v>
                </c:pt>
                <c:pt idx="470">
                  <c:v>152</c:v>
                </c:pt>
                <c:pt idx="471">
                  <c:v>115</c:v>
                </c:pt>
                <c:pt idx="472">
                  <c:v>132</c:v>
                </c:pt>
                <c:pt idx="473">
                  <c:v>30</c:v>
                </c:pt>
                <c:pt idx="474">
                  <c:v>88</c:v>
                </c:pt>
                <c:pt idx="475">
                  <c:v>200</c:v>
                </c:pt>
                <c:pt idx="476">
                  <c:v>5</c:v>
                </c:pt>
                <c:pt idx="477">
                  <c:v>9</c:v>
                </c:pt>
                <c:pt idx="478">
                  <c:v>150</c:v>
                </c:pt>
                <c:pt idx="479">
                  <c:v>5</c:v>
                </c:pt>
                <c:pt idx="480">
                  <c:v>174</c:v>
                </c:pt>
                <c:pt idx="481">
                  <c:v>14</c:v>
                </c:pt>
                <c:pt idx="482">
                  <c:v>94</c:v>
                </c:pt>
                <c:pt idx="483">
                  <c:v>137</c:v>
                </c:pt>
                <c:pt idx="484">
                  <c:v>5</c:v>
                </c:pt>
                <c:pt idx="485">
                  <c:v>88</c:v>
                </c:pt>
                <c:pt idx="486">
                  <c:v>89</c:v>
                </c:pt>
                <c:pt idx="487">
                  <c:v>70</c:v>
                </c:pt>
                <c:pt idx="488">
                  <c:v>196</c:v>
                </c:pt>
                <c:pt idx="489">
                  <c:v>140</c:v>
                </c:pt>
                <c:pt idx="490">
                  <c:v>180</c:v>
                </c:pt>
                <c:pt idx="491">
                  <c:v>166</c:v>
                </c:pt>
                <c:pt idx="492">
                  <c:v>147</c:v>
                </c:pt>
                <c:pt idx="493">
                  <c:v>36</c:v>
                </c:pt>
                <c:pt idx="494">
                  <c:v>173</c:v>
                </c:pt>
                <c:pt idx="495">
                  <c:v>11</c:v>
                </c:pt>
                <c:pt idx="496">
                  <c:v>3</c:v>
                </c:pt>
                <c:pt idx="497">
                  <c:v>199</c:v>
                </c:pt>
                <c:pt idx="498">
                  <c:v>31</c:v>
                </c:pt>
                <c:pt idx="499">
                  <c:v>199</c:v>
                </c:pt>
                <c:pt idx="500">
                  <c:v>165</c:v>
                </c:pt>
                <c:pt idx="501">
                  <c:v>180</c:v>
                </c:pt>
                <c:pt idx="502">
                  <c:v>76</c:v>
                </c:pt>
                <c:pt idx="503">
                  <c:v>68</c:v>
                </c:pt>
                <c:pt idx="504">
                  <c:v>192</c:v>
                </c:pt>
                <c:pt idx="505">
                  <c:v>118</c:v>
                </c:pt>
                <c:pt idx="506">
                  <c:v>141</c:v>
                </c:pt>
                <c:pt idx="507">
                  <c:v>187</c:v>
                </c:pt>
                <c:pt idx="508">
                  <c:v>50</c:v>
                </c:pt>
                <c:pt idx="509">
                  <c:v>23</c:v>
                </c:pt>
                <c:pt idx="510">
                  <c:v>32</c:v>
                </c:pt>
                <c:pt idx="511">
                  <c:v>105</c:v>
                </c:pt>
                <c:pt idx="512">
                  <c:v>171</c:v>
                </c:pt>
                <c:pt idx="513">
                  <c:v>151</c:v>
                </c:pt>
                <c:pt idx="514">
                  <c:v>25</c:v>
                </c:pt>
                <c:pt idx="515">
                  <c:v>55</c:v>
                </c:pt>
                <c:pt idx="516">
                  <c:v>89</c:v>
                </c:pt>
                <c:pt idx="517">
                  <c:v>149</c:v>
                </c:pt>
                <c:pt idx="518">
                  <c:v>126</c:v>
                </c:pt>
                <c:pt idx="519">
                  <c:v>183</c:v>
                </c:pt>
                <c:pt idx="520">
                  <c:v>25</c:v>
                </c:pt>
                <c:pt idx="521">
                  <c:v>81</c:v>
                </c:pt>
                <c:pt idx="522">
                  <c:v>15</c:v>
                </c:pt>
                <c:pt idx="523">
                  <c:v>166</c:v>
                </c:pt>
                <c:pt idx="524">
                  <c:v>6</c:v>
                </c:pt>
                <c:pt idx="525">
                  <c:v>7</c:v>
                </c:pt>
                <c:pt idx="526">
                  <c:v>175</c:v>
                </c:pt>
                <c:pt idx="527">
                  <c:v>35</c:v>
                </c:pt>
                <c:pt idx="528">
                  <c:v>35</c:v>
                </c:pt>
                <c:pt idx="529">
                  <c:v>199</c:v>
                </c:pt>
                <c:pt idx="530">
                  <c:v>80</c:v>
                </c:pt>
                <c:pt idx="531">
                  <c:v>118</c:v>
                </c:pt>
                <c:pt idx="532">
                  <c:v>83</c:v>
                </c:pt>
                <c:pt idx="533">
                  <c:v>35</c:v>
                </c:pt>
                <c:pt idx="534">
                  <c:v>67</c:v>
                </c:pt>
                <c:pt idx="535">
                  <c:v>54</c:v>
                </c:pt>
                <c:pt idx="536">
                  <c:v>25</c:v>
                </c:pt>
                <c:pt idx="537">
                  <c:v>91</c:v>
                </c:pt>
                <c:pt idx="538">
                  <c:v>174</c:v>
                </c:pt>
                <c:pt idx="539">
                  <c:v>149</c:v>
                </c:pt>
                <c:pt idx="540">
                  <c:v>6</c:v>
                </c:pt>
                <c:pt idx="541">
                  <c:v>162</c:v>
                </c:pt>
                <c:pt idx="542">
                  <c:v>61</c:v>
                </c:pt>
                <c:pt idx="543">
                  <c:v>128</c:v>
                </c:pt>
                <c:pt idx="544">
                  <c:v>189</c:v>
                </c:pt>
                <c:pt idx="545">
                  <c:v>124</c:v>
                </c:pt>
                <c:pt idx="546">
                  <c:v>27</c:v>
                </c:pt>
                <c:pt idx="547">
                  <c:v>172</c:v>
                </c:pt>
                <c:pt idx="548">
                  <c:v>86</c:v>
                </c:pt>
                <c:pt idx="549">
                  <c:v>158</c:v>
                </c:pt>
                <c:pt idx="550">
                  <c:v>93</c:v>
                </c:pt>
                <c:pt idx="551">
                  <c:v>166</c:v>
                </c:pt>
                <c:pt idx="552">
                  <c:v>114</c:v>
                </c:pt>
                <c:pt idx="553">
                  <c:v>183</c:v>
                </c:pt>
                <c:pt idx="554">
                  <c:v>187</c:v>
                </c:pt>
                <c:pt idx="555">
                  <c:v>68</c:v>
                </c:pt>
                <c:pt idx="556">
                  <c:v>108</c:v>
                </c:pt>
                <c:pt idx="557">
                  <c:v>125</c:v>
                </c:pt>
                <c:pt idx="558">
                  <c:v>22</c:v>
                </c:pt>
                <c:pt idx="559">
                  <c:v>145</c:v>
                </c:pt>
                <c:pt idx="560">
                  <c:v>127</c:v>
                </c:pt>
                <c:pt idx="561">
                  <c:v>60</c:v>
                </c:pt>
                <c:pt idx="562">
                  <c:v>70</c:v>
                </c:pt>
                <c:pt idx="563">
                  <c:v>13</c:v>
                </c:pt>
                <c:pt idx="564">
                  <c:v>68</c:v>
                </c:pt>
                <c:pt idx="565">
                  <c:v>164</c:v>
                </c:pt>
                <c:pt idx="566">
                  <c:v>16</c:v>
                </c:pt>
                <c:pt idx="567">
                  <c:v>98</c:v>
                </c:pt>
                <c:pt idx="568">
                  <c:v>59</c:v>
                </c:pt>
                <c:pt idx="569">
                  <c:v>101</c:v>
                </c:pt>
                <c:pt idx="570">
                  <c:v>11</c:v>
                </c:pt>
                <c:pt idx="571">
                  <c:v>140</c:v>
                </c:pt>
                <c:pt idx="572">
                  <c:v>93</c:v>
                </c:pt>
                <c:pt idx="573">
                  <c:v>77</c:v>
                </c:pt>
                <c:pt idx="574">
                  <c:v>67</c:v>
                </c:pt>
                <c:pt idx="575">
                  <c:v>163</c:v>
                </c:pt>
                <c:pt idx="576">
                  <c:v>99</c:v>
                </c:pt>
                <c:pt idx="577">
                  <c:v>152</c:v>
                </c:pt>
                <c:pt idx="578">
                  <c:v>51</c:v>
                </c:pt>
                <c:pt idx="579">
                  <c:v>162</c:v>
                </c:pt>
                <c:pt idx="580">
                  <c:v>82</c:v>
                </c:pt>
                <c:pt idx="581">
                  <c:v>30</c:v>
                </c:pt>
                <c:pt idx="582">
                  <c:v>4</c:v>
                </c:pt>
                <c:pt idx="583">
                  <c:v>191</c:v>
                </c:pt>
                <c:pt idx="584">
                  <c:v>40</c:v>
                </c:pt>
                <c:pt idx="585">
                  <c:v>11</c:v>
                </c:pt>
                <c:pt idx="586">
                  <c:v>40</c:v>
                </c:pt>
                <c:pt idx="587">
                  <c:v>12</c:v>
                </c:pt>
                <c:pt idx="588">
                  <c:v>172</c:v>
                </c:pt>
                <c:pt idx="589">
                  <c:v>65</c:v>
                </c:pt>
                <c:pt idx="590">
                  <c:v>42</c:v>
                </c:pt>
                <c:pt idx="591">
                  <c:v>16</c:v>
                </c:pt>
                <c:pt idx="592">
                  <c:v>71</c:v>
                </c:pt>
                <c:pt idx="593">
                  <c:v>173</c:v>
                </c:pt>
                <c:pt idx="594">
                  <c:v>53</c:v>
                </c:pt>
                <c:pt idx="595">
                  <c:v>66</c:v>
                </c:pt>
                <c:pt idx="596">
                  <c:v>78</c:v>
                </c:pt>
                <c:pt idx="597">
                  <c:v>115</c:v>
                </c:pt>
                <c:pt idx="598">
                  <c:v>188</c:v>
                </c:pt>
                <c:pt idx="599">
                  <c:v>151</c:v>
                </c:pt>
                <c:pt idx="600">
                  <c:v>154</c:v>
                </c:pt>
                <c:pt idx="601">
                  <c:v>29</c:v>
                </c:pt>
                <c:pt idx="602">
                  <c:v>41</c:v>
                </c:pt>
                <c:pt idx="603">
                  <c:v>200</c:v>
                </c:pt>
                <c:pt idx="604">
                  <c:v>53</c:v>
                </c:pt>
                <c:pt idx="605">
                  <c:v>144</c:v>
                </c:pt>
                <c:pt idx="606">
                  <c:v>154</c:v>
                </c:pt>
                <c:pt idx="607">
                  <c:v>46</c:v>
                </c:pt>
                <c:pt idx="608">
                  <c:v>189</c:v>
                </c:pt>
                <c:pt idx="609">
                  <c:v>153</c:v>
                </c:pt>
                <c:pt idx="610">
                  <c:v>160</c:v>
                </c:pt>
                <c:pt idx="611">
                  <c:v>15</c:v>
                </c:pt>
                <c:pt idx="612">
                  <c:v>11</c:v>
                </c:pt>
                <c:pt idx="613">
                  <c:v>158</c:v>
                </c:pt>
                <c:pt idx="614">
                  <c:v>160</c:v>
                </c:pt>
                <c:pt idx="615">
                  <c:v>163</c:v>
                </c:pt>
                <c:pt idx="616">
                  <c:v>46</c:v>
                </c:pt>
                <c:pt idx="617">
                  <c:v>65</c:v>
                </c:pt>
                <c:pt idx="618">
                  <c:v>143</c:v>
                </c:pt>
                <c:pt idx="619">
                  <c:v>20</c:v>
                </c:pt>
                <c:pt idx="620">
                  <c:v>87</c:v>
                </c:pt>
                <c:pt idx="621">
                  <c:v>89</c:v>
                </c:pt>
                <c:pt idx="622">
                  <c:v>165</c:v>
                </c:pt>
                <c:pt idx="623">
                  <c:v>141</c:v>
                </c:pt>
                <c:pt idx="624">
                  <c:v>139</c:v>
                </c:pt>
                <c:pt idx="625">
                  <c:v>39</c:v>
                </c:pt>
                <c:pt idx="626">
                  <c:v>182</c:v>
                </c:pt>
                <c:pt idx="627">
                  <c:v>132</c:v>
                </c:pt>
                <c:pt idx="628">
                  <c:v>197</c:v>
                </c:pt>
                <c:pt idx="629">
                  <c:v>28</c:v>
                </c:pt>
                <c:pt idx="630">
                  <c:v>93</c:v>
                </c:pt>
                <c:pt idx="631">
                  <c:v>105</c:v>
                </c:pt>
                <c:pt idx="632">
                  <c:v>168</c:v>
                </c:pt>
                <c:pt idx="633">
                  <c:v>2</c:v>
                </c:pt>
                <c:pt idx="634">
                  <c:v>109</c:v>
                </c:pt>
                <c:pt idx="635">
                  <c:v>27</c:v>
                </c:pt>
                <c:pt idx="636">
                  <c:v>95</c:v>
                </c:pt>
                <c:pt idx="637">
                  <c:v>187</c:v>
                </c:pt>
                <c:pt idx="638">
                  <c:v>152</c:v>
                </c:pt>
                <c:pt idx="639">
                  <c:v>166</c:v>
                </c:pt>
                <c:pt idx="640">
                  <c:v>65</c:v>
                </c:pt>
                <c:pt idx="641">
                  <c:v>174</c:v>
                </c:pt>
                <c:pt idx="642">
                  <c:v>82</c:v>
                </c:pt>
                <c:pt idx="643">
                  <c:v>103</c:v>
                </c:pt>
                <c:pt idx="644">
                  <c:v>48</c:v>
                </c:pt>
                <c:pt idx="645">
                  <c:v>18</c:v>
                </c:pt>
                <c:pt idx="646">
                  <c:v>104</c:v>
                </c:pt>
                <c:pt idx="647">
                  <c:v>79</c:v>
                </c:pt>
                <c:pt idx="648">
                  <c:v>107</c:v>
                </c:pt>
                <c:pt idx="649">
                  <c:v>187</c:v>
                </c:pt>
                <c:pt idx="650">
                  <c:v>30</c:v>
                </c:pt>
                <c:pt idx="651">
                  <c:v>196</c:v>
                </c:pt>
                <c:pt idx="652">
                  <c:v>59</c:v>
                </c:pt>
                <c:pt idx="653">
                  <c:v>5</c:v>
                </c:pt>
                <c:pt idx="654">
                  <c:v>125</c:v>
                </c:pt>
                <c:pt idx="655">
                  <c:v>16</c:v>
                </c:pt>
                <c:pt idx="656">
                  <c:v>83</c:v>
                </c:pt>
                <c:pt idx="657">
                  <c:v>103</c:v>
                </c:pt>
                <c:pt idx="658">
                  <c:v>159</c:v>
                </c:pt>
                <c:pt idx="659">
                  <c:v>54</c:v>
                </c:pt>
                <c:pt idx="660">
                  <c:v>66</c:v>
                </c:pt>
                <c:pt idx="661">
                  <c:v>20</c:v>
                </c:pt>
                <c:pt idx="662">
                  <c:v>127</c:v>
                </c:pt>
                <c:pt idx="663">
                  <c:v>164</c:v>
                </c:pt>
                <c:pt idx="664">
                  <c:v>176</c:v>
                </c:pt>
                <c:pt idx="665">
                  <c:v>46</c:v>
                </c:pt>
                <c:pt idx="666">
                  <c:v>19</c:v>
                </c:pt>
                <c:pt idx="667">
                  <c:v>138</c:v>
                </c:pt>
                <c:pt idx="668">
                  <c:v>10</c:v>
                </c:pt>
                <c:pt idx="669">
                  <c:v>13</c:v>
                </c:pt>
                <c:pt idx="670">
                  <c:v>117</c:v>
                </c:pt>
                <c:pt idx="671">
                  <c:v>105</c:v>
                </c:pt>
                <c:pt idx="672">
                  <c:v>165</c:v>
                </c:pt>
                <c:pt idx="673">
                  <c:v>200</c:v>
                </c:pt>
                <c:pt idx="674">
                  <c:v>198</c:v>
                </c:pt>
                <c:pt idx="675">
                  <c:v>10</c:v>
                </c:pt>
                <c:pt idx="676">
                  <c:v>55</c:v>
                </c:pt>
                <c:pt idx="677">
                  <c:v>134</c:v>
                </c:pt>
                <c:pt idx="678">
                  <c:v>137</c:v>
                </c:pt>
                <c:pt idx="679">
                  <c:v>27</c:v>
                </c:pt>
                <c:pt idx="680">
                  <c:v>91</c:v>
                </c:pt>
                <c:pt idx="681">
                  <c:v>25</c:v>
                </c:pt>
                <c:pt idx="682">
                  <c:v>147</c:v>
                </c:pt>
                <c:pt idx="683">
                  <c:v>151</c:v>
                </c:pt>
                <c:pt idx="684">
                  <c:v>159</c:v>
                </c:pt>
                <c:pt idx="685">
                  <c:v>113</c:v>
                </c:pt>
                <c:pt idx="686">
                  <c:v>116</c:v>
                </c:pt>
                <c:pt idx="687">
                  <c:v>82</c:v>
                </c:pt>
                <c:pt idx="688">
                  <c:v>181</c:v>
                </c:pt>
                <c:pt idx="689">
                  <c:v>62</c:v>
                </c:pt>
                <c:pt idx="690">
                  <c:v>146</c:v>
                </c:pt>
                <c:pt idx="691">
                  <c:v>172</c:v>
                </c:pt>
                <c:pt idx="692">
                  <c:v>94</c:v>
                </c:pt>
                <c:pt idx="693">
                  <c:v>97</c:v>
                </c:pt>
                <c:pt idx="694">
                  <c:v>147</c:v>
                </c:pt>
                <c:pt idx="695">
                  <c:v>123</c:v>
                </c:pt>
                <c:pt idx="696">
                  <c:v>46</c:v>
                </c:pt>
                <c:pt idx="697">
                  <c:v>93</c:v>
                </c:pt>
                <c:pt idx="698">
                  <c:v>47</c:v>
                </c:pt>
                <c:pt idx="699">
                  <c:v>12</c:v>
                </c:pt>
                <c:pt idx="700">
                  <c:v>138</c:v>
                </c:pt>
                <c:pt idx="701">
                  <c:v>102</c:v>
                </c:pt>
                <c:pt idx="702">
                  <c:v>98</c:v>
                </c:pt>
                <c:pt idx="703">
                  <c:v>127</c:v>
                </c:pt>
                <c:pt idx="704">
                  <c:v>84</c:v>
                </c:pt>
                <c:pt idx="705">
                  <c:v>128</c:v>
                </c:pt>
                <c:pt idx="706">
                  <c:v>183</c:v>
                </c:pt>
                <c:pt idx="707">
                  <c:v>150</c:v>
                </c:pt>
                <c:pt idx="708">
                  <c:v>38</c:v>
                </c:pt>
                <c:pt idx="709">
                  <c:v>81</c:v>
                </c:pt>
                <c:pt idx="710">
                  <c:v>176</c:v>
                </c:pt>
                <c:pt idx="711">
                  <c:v>180</c:v>
                </c:pt>
                <c:pt idx="712">
                  <c:v>64</c:v>
                </c:pt>
                <c:pt idx="713">
                  <c:v>144</c:v>
                </c:pt>
                <c:pt idx="714">
                  <c:v>153</c:v>
                </c:pt>
                <c:pt idx="715">
                  <c:v>57</c:v>
                </c:pt>
                <c:pt idx="716">
                  <c:v>182</c:v>
                </c:pt>
                <c:pt idx="717">
                  <c:v>1</c:v>
                </c:pt>
                <c:pt idx="718">
                  <c:v>177</c:v>
                </c:pt>
                <c:pt idx="719">
                  <c:v>71</c:v>
                </c:pt>
                <c:pt idx="720">
                  <c:v>193</c:v>
                </c:pt>
                <c:pt idx="721">
                  <c:v>131</c:v>
                </c:pt>
                <c:pt idx="722">
                  <c:v>181</c:v>
                </c:pt>
                <c:pt idx="723">
                  <c:v>110</c:v>
                </c:pt>
                <c:pt idx="724">
                  <c:v>60</c:v>
                </c:pt>
                <c:pt idx="725">
                  <c:v>178</c:v>
                </c:pt>
                <c:pt idx="726">
                  <c:v>94</c:v>
                </c:pt>
                <c:pt idx="727">
                  <c:v>100</c:v>
                </c:pt>
                <c:pt idx="728">
                  <c:v>23</c:v>
                </c:pt>
                <c:pt idx="729">
                  <c:v>29</c:v>
                </c:pt>
                <c:pt idx="730">
                  <c:v>43</c:v>
                </c:pt>
                <c:pt idx="731">
                  <c:v>102</c:v>
                </c:pt>
                <c:pt idx="732">
                  <c:v>118</c:v>
                </c:pt>
                <c:pt idx="733">
                  <c:v>46</c:v>
                </c:pt>
                <c:pt idx="734">
                  <c:v>120</c:v>
                </c:pt>
                <c:pt idx="735">
                  <c:v>83</c:v>
                </c:pt>
                <c:pt idx="736">
                  <c:v>150</c:v>
                </c:pt>
                <c:pt idx="737">
                  <c:v>130</c:v>
                </c:pt>
                <c:pt idx="738">
                  <c:v>55</c:v>
                </c:pt>
                <c:pt idx="739">
                  <c:v>59</c:v>
                </c:pt>
                <c:pt idx="740">
                  <c:v>41</c:v>
                </c:pt>
                <c:pt idx="741">
                  <c:v>151</c:v>
                </c:pt>
                <c:pt idx="742">
                  <c:v>1</c:v>
                </c:pt>
                <c:pt idx="743">
                  <c:v>174</c:v>
                </c:pt>
                <c:pt idx="744">
                  <c:v>175</c:v>
                </c:pt>
                <c:pt idx="745">
                  <c:v>140</c:v>
                </c:pt>
                <c:pt idx="746">
                  <c:v>114</c:v>
                </c:pt>
                <c:pt idx="747">
                  <c:v>98</c:v>
                </c:pt>
                <c:pt idx="748">
                  <c:v>117</c:v>
                </c:pt>
                <c:pt idx="749">
                  <c:v>17</c:v>
                </c:pt>
                <c:pt idx="750">
                  <c:v>72</c:v>
                </c:pt>
                <c:pt idx="751">
                  <c:v>7</c:v>
                </c:pt>
                <c:pt idx="752">
                  <c:v>12</c:v>
                </c:pt>
                <c:pt idx="753">
                  <c:v>129</c:v>
                </c:pt>
                <c:pt idx="754">
                  <c:v>48</c:v>
                </c:pt>
                <c:pt idx="755">
                  <c:v>181</c:v>
                </c:pt>
                <c:pt idx="756">
                  <c:v>168</c:v>
                </c:pt>
                <c:pt idx="757">
                  <c:v>152</c:v>
                </c:pt>
                <c:pt idx="758">
                  <c:v>74</c:v>
                </c:pt>
                <c:pt idx="759">
                  <c:v>59</c:v>
                </c:pt>
                <c:pt idx="760">
                  <c:v>125</c:v>
                </c:pt>
                <c:pt idx="761">
                  <c:v>137</c:v>
                </c:pt>
                <c:pt idx="762">
                  <c:v>85</c:v>
                </c:pt>
                <c:pt idx="763">
                  <c:v>106</c:v>
                </c:pt>
                <c:pt idx="764">
                  <c:v>161</c:v>
                </c:pt>
                <c:pt idx="765">
                  <c:v>141</c:v>
                </c:pt>
                <c:pt idx="766">
                  <c:v>130</c:v>
                </c:pt>
                <c:pt idx="767">
                  <c:v>168</c:v>
                </c:pt>
                <c:pt idx="768">
                  <c:v>147</c:v>
                </c:pt>
                <c:pt idx="769">
                  <c:v>170</c:v>
                </c:pt>
                <c:pt idx="770">
                  <c:v>50</c:v>
                </c:pt>
                <c:pt idx="771">
                  <c:v>66</c:v>
                </c:pt>
                <c:pt idx="772">
                  <c:v>157</c:v>
                </c:pt>
                <c:pt idx="773">
                  <c:v>191</c:v>
                </c:pt>
                <c:pt idx="774">
                  <c:v>25</c:v>
                </c:pt>
                <c:pt idx="775">
                  <c:v>97</c:v>
                </c:pt>
                <c:pt idx="776">
                  <c:v>129</c:v>
                </c:pt>
                <c:pt idx="777">
                  <c:v>134</c:v>
                </c:pt>
                <c:pt idx="778">
                  <c:v>153</c:v>
                </c:pt>
                <c:pt idx="779">
                  <c:v>138</c:v>
                </c:pt>
                <c:pt idx="780">
                  <c:v>92</c:v>
                </c:pt>
                <c:pt idx="781">
                  <c:v>133</c:v>
                </c:pt>
                <c:pt idx="782">
                  <c:v>138</c:v>
                </c:pt>
                <c:pt idx="783">
                  <c:v>14</c:v>
                </c:pt>
                <c:pt idx="784">
                  <c:v>42</c:v>
                </c:pt>
                <c:pt idx="785">
                  <c:v>32</c:v>
                </c:pt>
                <c:pt idx="786">
                  <c:v>4</c:v>
                </c:pt>
                <c:pt idx="787">
                  <c:v>118</c:v>
                </c:pt>
                <c:pt idx="788">
                  <c:v>79</c:v>
                </c:pt>
                <c:pt idx="789">
                  <c:v>98</c:v>
                </c:pt>
                <c:pt idx="790">
                  <c:v>107</c:v>
                </c:pt>
                <c:pt idx="791">
                  <c:v>38</c:v>
                </c:pt>
                <c:pt idx="792">
                  <c:v>78</c:v>
                </c:pt>
                <c:pt idx="793">
                  <c:v>110</c:v>
                </c:pt>
                <c:pt idx="794">
                  <c:v>177</c:v>
                </c:pt>
                <c:pt idx="795">
                  <c:v>52</c:v>
                </c:pt>
                <c:pt idx="796">
                  <c:v>50</c:v>
                </c:pt>
                <c:pt idx="797">
                  <c:v>2</c:v>
                </c:pt>
                <c:pt idx="798">
                  <c:v>153</c:v>
                </c:pt>
                <c:pt idx="799">
                  <c:v>71</c:v>
                </c:pt>
                <c:pt idx="800">
                  <c:v>18</c:v>
                </c:pt>
                <c:pt idx="801">
                  <c:v>85</c:v>
                </c:pt>
                <c:pt idx="802">
                  <c:v>75</c:v>
                </c:pt>
                <c:pt idx="803">
                  <c:v>53</c:v>
                </c:pt>
                <c:pt idx="804">
                  <c:v>22</c:v>
                </c:pt>
                <c:pt idx="805">
                  <c:v>131</c:v>
                </c:pt>
                <c:pt idx="806">
                  <c:v>26</c:v>
                </c:pt>
                <c:pt idx="807">
                  <c:v>69</c:v>
                </c:pt>
                <c:pt idx="808">
                  <c:v>41</c:v>
                </c:pt>
                <c:pt idx="809">
                  <c:v>84</c:v>
                </c:pt>
                <c:pt idx="810">
                  <c:v>81</c:v>
                </c:pt>
                <c:pt idx="811">
                  <c:v>98</c:v>
                </c:pt>
                <c:pt idx="812">
                  <c:v>111</c:v>
                </c:pt>
                <c:pt idx="813">
                  <c:v>130</c:v>
                </c:pt>
                <c:pt idx="814">
                  <c:v>197</c:v>
                </c:pt>
                <c:pt idx="815">
                  <c:v>16</c:v>
                </c:pt>
                <c:pt idx="816">
                  <c:v>51</c:v>
                </c:pt>
                <c:pt idx="817">
                  <c:v>6</c:v>
                </c:pt>
                <c:pt idx="818">
                  <c:v>18</c:v>
                </c:pt>
                <c:pt idx="819">
                  <c:v>2</c:v>
                </c:pt>
                <c:pt idx="820">
                  <c:v>78</c:v>
                </c:pt>
                <c:pt idx="821">
                  <c:v>82</c:v>
                </c:pt>
                <c:pt idx="822">
                  <c:v>181</c:v>
                </c:pt>
                <c:pt idx="823">
                  <c:v>100</c:v>
                </c:pt>
                <c:pt idx="824">
                  <c:v>7</c:v>
                </c:pt>
                <c:pt idx="825">
                  <c:v>136</c:v>
                </c:pt>
                <c:pt idx="826">
                  <c:v>136</c:v>
                </c:pt>
                <c:pt idx="827">
                  <c:v>171</c:v>
                </c:pt>
                <c:pt idx="828">
                  <c:v>110</c:v>
                </c:pt>
                <c:pt idx="829">
                  <c:v>183</c:v>
                </c:pt>
                <c:pt idx="830">
                  <c:v>101</c:v>
                </c:pt>
                <c:pt idx="831">
                  <c:v>87</c:v>
                </c:pt>
                <c:pt idx="832">
                  <c:v>187</c:v>
                </c:pt>
                <c:pt idx="833">
                  <c:v>96</c:v>
                </c:pt>
                <c:pt idx="834">
                  <c:v>159</c:v>
                </c:pt>
                <c:pt idx="835">
                  <c:v>188</c:v>
                </c:pt>
                <c:pt idx="836">
                  <c:v>145</c:v>
                </c:pt>
                <c:pt idx="837">
                  <c:v>148</c:v>
                </c:pt>
                <c:pt idx="838">
                  <c:v>105</c:v>
                </c:pt>
                <c:pt idx="839">
                  <c:v>39</c:v>
                </c:pt>
                <c:pt idx="840">
                  <c:v>106</c:v>
                </c:pt>
                <c:pt idx="841">
                  <c:v>109</c:v>
                </c:pt>
                <c:pt idx="842">
                  <c:v>126</c:v>
                </c:pt>
                <c:pt idx="843">
                  <c:v>53</c:v>
                </c:pt>
                <c:pt idx="844">
                  <c:v>39</c:v>
                </c:pt>
                <c:pt idx="845">
                  <c:v>143</c:v>
                </c:pt>
                <c:pt idx="846">
                  <c:v>81</c:v>
                </c:pt>
                <c:pt idx="847">
                  <c:v>22</c:v>
                </c:pt>
                <c:pt idx="848">
                  <c:v>149</c:v>
                </c:pt>
                <c:pt idx="849">
                  <c:v>175</c:v>
                </c:pt>
                <c:pt idx="850">
                  <c:v>69</c:v>
                </c:pt>
                <c:pt idx="851">
                  <c:v>155</c:v>
                </c:pt>
                <c:pt idx="852">
                  <c:v>37</c:v>
                </c:pt>
                <c:pt idx="853">
                  <c:v>67</c:v>
                </c:pt>
                <c:pt idx="854">
                  <c:v>186</c:v>
                </c:pt>
                <c:pt idx="855">
                  <c:v>99</c:v>
                </c:pt>
                <c:pt idx="856">
                  <c:v>168</c:v>
                </c:pt>
                <c:pt idx="857">
                  <c:v>190</c:v>
                </c:pt>
                <c:pt idx="858">
                  <c:v>194</c:v>
                </c:pt>
                <c:pt idx="859">
                  <c:v>140</c:v>
                </c:pt>
                <c:pt idx="860">
                  <c:v>17</c:v>
                </c:pt>
                <c:pt idx="861">
                  <c:v>127</c:v>
                </c:pt>
                <c:pt idx="862">
                  <c:v>28</c:v>
                </c:pt>
                <c:pt idx="863">
                  <c:v>37</c:v>
                </c:pt>
                <c:pt idx="864">
                  <c:v>151</c:v>
                </c:pt>
                <c:pt idx="865">
                  <c:v>122</c:v>
                </c:pt>
                <c:pt idx="866">
                  <c:v>92</c:v>
                </c:pt>
                <c:pt idx="867">
                  <c:v>130</c:v>
                </c:pt>
                <c:pt idx="868">
                  <c:v>105</c:v>
                </c:pt>
                <c:pt idx="869">
                  <c:v>57</c:v>
                </c:pt>
                <c:pt idx="870">
                  <c:v>169</c:v>
                </c:pt>
                <c:pt idx="871">
                  <c:v>37</c:v>
                </c:pt>
                <c:pt idx="872">
                  <c:v>121</c:v>
                </c:pt>
                <c:pt idx="873">
                  <c:v>162</c:v>
                </c:pt>
                <c:pt idx="874">
                  <c:v>104</c:v>
                </c:pt>
                <c:pt idx="875">
                  <c:v>143</c:v>
                </c:pt>
                <c:pt idx="876">
                  <c:v>75</c:v>
                </c:pt>
                <c:pt idx="877">
                  <c:v>166</c:v>
                </c:pt>
                <c:pt idx="878">
                  <c:v>187</c:v>
                </c:pt>
                <c:pt idx="879">
                  <c:v>190</c:v>
                </c:pt>
                <c:pt idx="880">
                  <c:v>169</c:v>
                </c:pt>
                <c:pt idx="881">
                  <c:v>128</c:v>
                </c:pt>
                <c:pt idx="882">
                  <c:v>37</c:v>
                </c:pt>
                <c:pt idx="883">
                  <c:v>3</c:v>
                </c:pt>
                <c:pt idx="884">
                  <c:v>87</c:v>
                </c:pt>
                <c:pt idx="885">
                  <c:v>156</c:v>
                </c:pt>
                <c:pt idx="886">
                  <c:v>174</c:v>
                </c:pt>
                <c:pt idx="887">
                  <c:v>150</c:v>
                </c:pt>
                <c:pt idx="888">
                  <c:v>178</c:v>
                </c:pt>
                <c:pt idx="889">
                  <c:v>25</c:v>
                </c:pt>
                <c:pt idx="890">
                  <c:v>125</c:v>
                </c:pt>
                <c:pt idx="891">
                  <c:v>106</c:v>
                </c:pt>
                <c:pt idx="892">
                  <c:v>35</c:v>
                </c:pt>
                <c:pt idx="893">
                  <c:v>146</c:v>
                </c:pt>
                <c:pt idx="894">
                  <c:v>158</c:v>
                </c:pt>
                <c:pt idx="895">
                  <c:v>9</c:v>
                </c:pt>
                <c:pt idx="896">
                  <c:v>165</c:v>
                </c:pt>
                <c:pt idx="897">
                  <c:v>138</c:v>
                </c:pt>
                <c:pt idx="898">
                  <c:v>74</c:v>
                </c:pt>
                <c:pt idx="899">
                  <c:v>12</c:v>
                </c:pt>
                <c:pt idx="900">
                  <c:v>71</c:v>
                </c:pt>
                <c:pt idx="901">
                  <c:v>126</c:v>
                </c:pt>
                <c:pt idx="902">
                  <c:v>171</c:v>
                </c:pt>
                <c:pt idx="903">
                  <c:v>5</c:v>
                </c:pt>
                <c:pt idx="904">
                  <c:v>194</c:v>
                </c:pt>
                <c:pt idx="905">
                  <c:v>87</c:v>
                </c:pt>
                <c:pt idx="906">
                  <c:v>56</c:v>
                </c:pt>
                <c:pt idx="907">
                  <c:v>67</c:v>
                </c:pt>
                <c:pt idx="908">
                  <c:v>77</c:v>
                </c:pt>
                <c:pt idx="909">
                  <c:v>45</c:v>
                </c:pt>
                <c:pt idx="910">
                  <c:v>105</c:v>
                </c:pt>
                <c:pt idx="911">
                  <c:v>117</c:v>
                </c:pt>
                <c:pt idx="912">
                  <c:v>9</c:v>
                </c:pt>
                <c:pt idx="913">
                  <c:v>146</c:v>
                </c:pt>
                <c:pt idx="914">
                  <c:v>37</c:v>
                </c:pt>
                <c:pt idx="915">
                  <c:v>129</c:v>
                </c:pt>
                <c:pt idx="916">
                  <c:v>165</c:v>
                </c:pt>
                <c:pt idx="917">
                  <c:v>196</c:v>
                </c:pt>
                <c:pt idx="918">
                  <c:v>6</c:v>
                </c:pt>
                <c:pt idx="919">
                  <c:v>177</c:v>
                </c:pt>
                <c:pt idx="920">
                  <c:v>4</c:v>
                </c:pt>
                <c:pt idx="921">
                  <c:v>192</c:v>
                </c:pt>
                <c:pt idx="922">
                  <c:v>25</c:v>
                </c:pt>
                <c:pt idx="923">
                  <c:v>126</c:v>
                </c:pt>
                <c:pt idx="924">
                  <c:v>182</c:v>
                </c:pt>
                <c:pt idx="925">
                  <c:v>192</c:v>
                </c:pt>
                <c:pt idx="926">
                  <c:v>165</c:v>
                </c:pt>
                <c:pt idx="927">
                  <c:v>172</c:v>
                </c:pt>
                <c:pt idx="928">
                  <c:v>172</c:v>
                </c:pt>
                <c:pt idx="929">
                  <c:v>98</c:v>
                </c:pt>
                <c:pt idx="930">
                  <c:v>154</c:v>
                </c:pt>
                <c:pt idx="931">
                  <c:v>24</c:v>
                </c:pt>
                <c:pt idx="932">
                  <c:v>54</c:v>
                </c:pt>
                <c:pt idx="933">
                  <c:v>22</c:v>
                </c:pt>
                <c:pt idx="934">
                  <c:v>68</c:v>
                </c:pt>
                <c:pt idx="935">
                  <c:v>135</c:v>
                </c:pt>
                <c:pt idx="936">
                  <c:v>128</c:v>
                </c:pt>
                <c:pt idx="937">
                  <c:v>140</c:v>
                </c:pt>
                <c:pt idx="938">
                  <c:v>55</c:v>
                </c:pt>
                <c:pt idx="939">
                  <c:v>38</c:v>
                </c:pt>
                <c:pt idx="940">
                  <c:v>156</c:v>
                </c:pt>
                <c:pt idx="941">
                  <c:v>141</c:v>
                </c:pt>
                <c:pt idx="942">
                  <c:v>76</c:v>
                </c:pt>
                <c:pt idx="943">
                  <c:v>9</c:v>
                </c:pt>
                <c:pt idx="944">
                  <c:v>13</c:v>
                </c:pt>
                <c:pt idx="945">
                  <c:v>86</c:v>
                </c:pt>
                <c:pt idx="946">
                  <c:v>116</c:v>
                </c:pt>
                <c:pt idx="947">
                  <c:v>31</c:v>
                </c:pt>
                <c:pt idx="948">
                  <c:v>170</c:v>
                </c:pt>
                <c:pt idx="949">
                  <c:v>148</c:v>
                </c:pt>
                <c:pt idx="950">
                  <c:v>61</c:v>
                </c:pt>
                <c:pt idx="951">
                  <c:v>136</c:v>
                </c:pt>
                <c:pt idx="952">
                  <c:v>1</c:v>
                </c:pt>
                <c:pt idx="953">
                  <c:v>18</c:v>
                </c:pt>
                <c:pt idx="954">
                  <c:v>192</c:v>
                </c:pt>
                <c:pt idx="955">
                  <c:v>101</c:v>
                </c:pt>
                <c:pt idx="956">
                  <c:v>125</c:v>
                </c:pt>
                <c:pt idx="957">
                  <c:v>138</c:v>
                </c:pt>
                <c:pt idx="958">
                  <c:v>173</c:v>
                </c:pt>
                <c:pt idx="959">
                  <c:v>162</c:v>
                </c:pt>
                <c:pt idx="960">
                  <c:v>103</c:v>
                </c:pt>
                <c:pt idx="961">
                  <c:v>163</c:v>
                </c:pt>
                <c:pt idx="962">
                  <c:v>83</c:v>
                </c:pt>
                <c:pt idx="963">
                  <c:v>149</c:v>
                </c:pt>
                <c:pt idx="964">
                  <c:v>9</c:v>
                </c:pt>
                <c:pt idx="965">
                  <c:v>67</c:v>
                </c:pt>
                <c:pt idx="966">
                  <c:v>15</c:v>
                </c:pt>
                <c:pt idx="967">
                  <c:v>132</c:v>
                </c:pt>
                <c:pt idx="968">
                  <c:v>122</c:v>
                </c:pt>
                <c:pt idx="969">
                  <c:v>13</c:v>
                </c:pt>
                <c:pt idx="970">
                  <c:v>182</c:v>
                </c:pt>
                <c:pt idx="971">
                  <c:v>39</c:v>
                </c:pt>
                <c:pt idx="972">
                  <c:v>8</c:v>
                </c:pt>
                <c:pt idx="973">
                  <c:v>10</c:v>
                </c:pt>
                <c:pt idx="974">
                  <c:v>108</c:v>
                </c:pt>
                <c:pt idx="975">
                  <c:v>2</c:v>
                </c:pt>
                <c:pt idx="976">
                  <c:v>45</c:v>
                </c:pt>
                <c:pt idx="977">
                  <c:v>44</c:v>
                </c:pt>
                <c:pt idx="978">
                  <c:v>63</c:v>
                </c:pt>
                <c:pt idx="979">
                  <c:v>184</c:v>
                </c:pt>
                <c:pt idx="980">
                  <c:v>13</c:v>
                </c:pt>
                <c:pt idx="981">
                  <c:v>17</c:v>
                </c:pt>
                <c:pt idx="982">
                  <c:v>56</c:v>
                </c:pt>
                <c:pt idx="983">
                  <c:v>23</c:v>
                </c:pt>
                <c:pt idx="984">
                  <c:v>34</c:v>
                </c:pt>
                <c:pt idx="985">
                  <c:v>174</c:v>
                </c:pt>
                <c:pt idx="986">
                  <c:v>136</c:v>
                </c:pt>
                <c:pt idx="987">
                  <c:v>183</c:v>
                </c:pt>
                <c:pt idx="988">
                  <c:v>62</c:v>
                </c:pt>
                <c:pt idx="989">
                  <c:v>175</c:v>
                </c:pt>
                <c:pt idx="990">
                  <c:v>88</c:v>
                </c:pt>
                <c:pt idx="991">
                  <c:v>131</c:v>
                </c:pt>
                <c:pt idx="992">
                  <c:v>18</c:v>
                </c:pt>
                <c:pt idx="993">
                  <c:v>161</c:v>
                </c:pt>
                <c:pt idx="994">
                  <c:v>48</c:v>
                </c:pt>
                <c:pt idx="995">
                  <c:v>75</c:v>
                </c:pt>
                <c:pt idx="996">
                  <c:v>164</c:v>
                </c:pt>
                <c:pt idx="997">
                  <c:v>52</c:v>
                </c:pt>
                <c:pt idx="998">
                  <c:v>103</c:v>
                </c:pt>
                <c:pt idx="999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5-4C49-AD63-EFAFB9ABD021}"/>
            </c:ext>
          </c:extLst>
        </c:ser>
        <c:ser>
          <c:idx val="2"/>
          <c:order val="2"/>
          <c:tx>
            <c:strRef>
              <c:f>'User Engagement Metrics '!$D$13</c:f>
              <c:strCache>
                <c:ptCount val="1"/>
                <c:pt idx="0">
                  <c:v>Recommended_Content.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'User Engagement Metrics '!$A$14:$A$1014</c:f>
              <c:strCache>
                <c:ptCount val="1000"/>
                <c:pt idx="0">
                  <c:v>1003</c:v>
                </c:pt>
                <c:pt idx="1">
                  <c:v>1005</c:v>
                </c:pt>
                <c:pt idx="2">
                  <c:v>1006</c:v>
                </c:pt>
                <c:pt idx="3">
                  <c:v>1035</c:v>
                </c:pt>
                <c:pt idx="4">
                  <c:v>1037</c:v>
                </c:pt>
                <c:pt idx="5">
                  <c:v>1050</c:v>
                </c:pt>
                <c:pt idx="6">
                  <c:v>1055</c:v>
                </c:pt>
                <c:pt idx="7">
                  <c:v>1062</c:v>
                </c:pt>
                <c:pt idx="8">
                  <c:v>1075</c:v>
                </c:pt>
                <c:pt idx="9">
                  <c:v>1081</c:v>
                </c:pt>
                <c:pt idx="10">
                  <c:v>1090</c:v>
                </c:pt>
                <c:pt idx="11">
                  <c:v>1101</c:v>
                </c:pt>
                <c:pt idx="12">
                  <c:v>1103</c:v>
                </c:pt>
                <c:pt idx="13">
                  <c:v>1110</c:v>
                </c:pt>
                <c:pt idx="14">
                  <c:v>1114</c:v>
                </c:pt>
                <c:pt idx="15">
                  <c:v>1118</c:v>
                </c:pt>
                <c:pt idx="16">
                  <c:v>1123</c:v>
                </c:pt>
                <c:pt idx="17">
                  <c:v>1148</c:v>
                </c:pt>
                <c:pt idx="18">
                  <c:v>1149</c:v>
                </c:pt>
                <c:pt idx="19">
                  <c:v>1150</c:v>
                </c:pt>
                <c:pt idx="20">
                  <c:v>1162</c:v>
                </c:pt>
                <c:pt idx="21">
                  <c:v>1169</c:v>
                </c:pt>
                <c:pt idx="22">
                  <c:v>1175</c:v>
                </c:pt>
                <c:pt idx="23">
                  <c:v>1179</c:v>
                </c:pt>
                <c:pt idx="24">
                  <c:v>1185</c:v>
                </c:pt>
                <c:pt idx="25">
                  <c:v>1194</c:v>
                </c:pt>
                <c:pt idx="26">
                  <c:v>1214</c:v>
                </c:pt>
                <c:pt idx="27">
                  <c:v>1215</c:v>
                </c:pt>
                <c:pt idx="28">
                  <c:v>1222</c:v>
                </c:pt>
                <c:pt idx="29">
                  <c:v>1228</c:v>
                </c:pt>
                <c:pt idx="30">
                  <c:v>1235</c:v>
                </c:pt>
                <c:pt idx="31">
                  <c:v>1253</c:v>
                </c:pt>
                <c:pt idx="32">
                  <c:v>1255</c:v>
                </c:pt>
                <c:pt idx="33">
                  <c:v>1257</c:v>
                </c:pt>
                <c:pt idx="34">
                  <c:v>1260</c:v>
                </c:pt>
                <c:pt idx="35">
                  <c:v>1269</c:v>
                </c:pt>
                <c:pt idx="36">
                  <c:v>1272</c:v>
                </c:pt>
                <c:pt idx="37">
                  <c:v>1282</c:v>
                </c:pt>
                <c:pt idx="38">
                  <c:v>1284</c:v>
                </c:pt>
                <c:pt idx="39">
                  <c:v>1300</c:v>
                </c:pt>
                <c:pt idx="40">
                  <c:v>1303</c:v>
                </c:pt>
                <c:pt idx="41">
                  <c:v>1333</c:v>
                </c:pt>
                <c:pt idx="42">
                  <c:v>1336</c:v>
                </c:pt>
                <c:pt idx="43">
                  <c:v>1337</c:v>
                </c:pt>
                <c:pt idx="44">
                  <c:v>1338</c:v>
                </c:pt>
                <c:pt idx="45">
                  <c:v>1354</c:v>
                </c:pt>
                <c:pt idx="46">
                  <c:v>1364</c:v>
                </c:pt>
                <c:pt idx="47">
                  <c:v>1373</c:v>
                </c:pt>
                <c:pt idx="48">
                  <c:v>1379</c:v>
                </c:pt>
                <c:pt idx="49">
                  <c:v>1385</c:v>
                </c:pt>
                <c:pt idx="50">
                  <c:v>1388</c:v>
                </c:pt>
                <c:pt idx="51">
                  <c:v>1390</c:v>
                </c:pt>
                <c:pt idx="52">
                  <c:v>1393</c:v>
                </c:pt>
                <c:pt idx="53">
                  <c:v>1408</c:v>
                </c:pt>
                <c:pt idx="54">
                  <c:v>1413</c:v>
                </c:pt>
                <c:pt idx="55">
                  <c:v>1419</c:v>
                </c:pt>
                <c:pt idx="56">
                  <c:v>1420</c:v>
                </c:pt>
                <c:pt idx="57">
                  <c:v>1425</c:v>
                </c:pt>
                <c:pt idx="58">
                  <c:v>1433</c:v>
                </c:pt>
                <c:pt idx="59">
                  <c:v>1443</c:v>
                </c:pt>
                <c:pt idx="60">
                  <c:v>1481</c:v>
                </c:pt>
                <c:pt idx="61">
                  <c:v>1495</c:v>
                </c:pt>
                <c:pt idx="62">
                  <c:v>1528</c:v>
                </c:pt>
                <c:pt idx="63">
                  <c:v>1534</c:v>
                </c:pt>
                <c:pt idx="64">
                  <c:v>1539</c:v>
                </c:pt>
                <c:pt idx="65">
                  <c:v>1570</c:v>
                </c:pt>
                <c:pt idx="66">
                  <c:v>1575</c:v>
                </c:pt>
                <c:pt idx="67">
                  <c:v>1576</c:v>
                </c:pt>
                <c:pt idx="68">
                  <c:v>1609</c:v>
                </c:pt>
                <c:pt idx="69">
                  <c:v>1612</c:v>
                </c:pt>
                <c:pt idx="70">
                  <c:v>1635</c:v>
                </c:pt>
                <c:pt idx="71">
                  <c:v>1636</c:v>
                </c:pt>
                <c:pt idx="72">
                  <c:v>1637</c:v>
                </c:pt>
                <c:pt idx="73">
                  <c:v>1650</c:v>
                </c:pt>
                <c:pt idx="74">
                  <c:v>1661</c:v>
                </c:pt>
                <c:pt idx="75">
                  <c:v>1665</c:v>
                </c:pt>
                <c:pt idx="76">
                  <c:v>1672</c:v>
                </c:pt>
                <c:pt idx="77">
                  <c:v>1674</c:v>
                </c:pt>
                <c:pt idx="78">
                  <c:v>1687</c:v>
                </c:pt>
                <c:pt idx="79">
                  <c:v>1691</c:v>
                </c:pt>
                <c:pt idx="80">
                  <c:v>1697</c:v>
                </c:pt>
                <c:pt idx="81">
                  <c:v>1699</c:v>
                </c:pt>
                <c:pt idx="82">
                  <c:v>1714</c:v>
                </c:pt>
                <c:pt idx="83">
                  <c:v>1715</c:v>
                </c:pt>
                <c:pt idx="84">
                  <c:v>1754</c:v>
                </c:pt>
                <c:pt idx="85">
                  <c:v>1765</c:v>
                </c:pt>
                <c:pt idx="86">
                  <c:v>1776</c:v>
                </c:pt>
                <c:pt idx="87">
                  <c:v>1782</c:v>
                </c:pt>
                <c:pt idx="88">
                  <c:v>1784</c:v>
                </c:pt>
                <c:pt idx="89">
                  <c:v>1790</c:v>
                </c:pt>
                <c:pt idx="90">
                  <c:v>1798</c:v>
                </c:pt>
                <c:pt idx="91">
                  <c:v>1801</c:v>
                </c:pt>
                <c:pt idx="92">
                  <c:v>1805</c:v>
                </c:pt>
                <c:pt idx="93">
                  <c:v>1813</c:v>
                </c:pt>
                <c:pt idx="94">
                  <c:v>1831</c:v>
                </c:pt>
                <c:pt idx="95">
                  <c:v>1846</c:v>
                </c:pt>
                <c:pt idx="96">
                  <c:v>1851</c:v>
                </c:pt>
                <c:pt idx="97">
                  <c:v>1856</c:v>
                </c:pt>
                <c:pt idx="98">
                  <c:v>1857</c:v>
                </c:pt>
                <c:pt idx="99">
                  <c:v>1897</c:v>
                </c:pt>
                <c:pt idx="100">
                  <c:v>1912</c:v>
                </c:pt>
                <c:pt idx="101">
                  <c:v>1922</c:v>
                </c:pt>
                <c:pt idx="102">
                  <c:v>1932</c:v>
                </c:pt>
                <c:pt idx="103">
                  <c:v>1947</c:v>
                </c:pt>
                <c:pt idx="104">
                  <c:v>1953</c:v>
                </c:pt>
                <c:pt idx="105">
                  <c:v>1970</c:v>
                </c:pt>
                <c:pt idx="106">
                  <c:v>1976</c:v>
                </c:pt>
                <c:pt idx="107">
                  <c:v>2011</c:v>
                </c:pt>
                <c:pt idx="108">
                  <c:v>2039</c:v>
                </c:pt>
                <c:pt idx="109">
                  <c:v>2040</c:v>
                </c:pt>
                <c:pt idx="110">
                  <c:v>2057</c:v>
                </c:pt>
                <c:pt idx="111">
                  <c:v>2062</c:v>
                </c:pt>
                <c:pt idx="112">
                  <c:v>2075</c:v>
                </c:pt>
                <c:pt idx="113">
                  <c:v>2079</c:v>
                </c:pt>
                <c:pt idx="114">
                  <c:v>2086</c:v>
                </c:pt>
                <c:pt idx="115">
                  <c:v>2095</c:v>
                </c:pt>
                <c:pt idx="116">
                  <c:v>2099</c:v>
                </c:pt>
                <c:pt idx="117">
                  <c:v>2146</c:v>
                </c:pt>
                <c:pt idx="118">
                  <c:v>2147</c:v>
                </c:pt>
                <c:pt idx="119">
                  <c:v>2150</c:v>
                </c:pt>
                <c:pt idx="120">
                  <c:v>2154</c:v>
                </c:pt>
                <c:pt idx="121">
                  <c:v>2165</c:v>
                </c:pt>
                <c:pt idx="122">
                  <c:v>2170</c:v>
                </c:pt>
                <c:pt idx="123">
                  <c:v>2180</c:v>
                </c:pt>
                <c:pt idx="124">
                  <c:v>2186</c:v>
                </c:pt>
                <c:pt idx="125">
                  <c:v>2190</c:v>
                </c:pt>
                <c:pt idx="126">
                  <c:v>2214</c:v>
                </c:pt>
                <c:pt idx="127">
                  <c:v>2220</c:v>
                </c:pt>
                <c:pt idx="128">
                  <c:v>2237</c:v>
                </c:pt>
                <c:pt idx="129">
                  <c:v>2243</c:v>
                </c:pt>
                <c:pt idx="130">
                  <c:v>2291</c:v>
                </c:pt>
                <c:pt idx="131">
                  <c:v>2306</c:v>
                </c:pt>
                <c:pt idx="132">
                  <c:v>2319</c:v>
                </c:pt>
                <c:pt idx="133">
                  <c:v>2321</c:v>
                </c:pt>
                <c:pt idx="134">
                  <c:v>2324</c:v>
                </c:pt>
                <c:pt idx="135">
                  <c:v>2334</c:v>
                </c:pt>
                <c:pt idx="136">
                  <c:v>2361</c:v>
                </c:pt>
                <c:pt idx="137">
                  <c:v>2363</c:v>
                </c:pt>
                <c:pt idx="138">
                  <c:v>2381</c:v>
                </c:pt>
                <c:pt idx="139">
                  <c:v>2382</c:v>
                </c:pt>
                <c:pt idx="140">
                  <c:v>2396</c:v>
                </c:pt>
                <c:pt idx="141">
                  <c:v>2400</c:v>
                </c:pt>
                <c:pt idx="142">
                  <c:v>2401</c:v>
                </c:pt>
                <c:pt idx="143">
                  <c:v>2410</c:v>
                </c:pt>
                <c:pt idx="144">
                  <c:v>2418</c:v>
                </c:pt>
                <c:pt idx="145">
                  <c:v>2428</c:v>
                </c:pt>
                <c:pt idx="146">
                  <c:v>2441</c:v>
                </c:pt>
                <c:pt idx="147">
                  <c:v>2457</c:v>
                </c:pt>
                <c:pt idx="148">
                  <c:v>2466</c:v>
                </c:pt>
                <c:pt idx="149">
                  <c:v>2472</c:v>
                </c:pt>
                <c:pt idx="150">
                  <c:v>2477</c:v>
                </c:pt>
                <c:pt idx="151">
                  <c:v>2480</c:v>
                </c:pt>
                <c:pt idx="152">
                  <c:v>2481</c:v>
                </c:pt>
                <c:pt idx="153">
                  <c:v>2482</c:v>
                </c:pt>
                <c:pt idx="154">
                  <c:v>2490</c:v>
                </c:pt>
                <c:pt idx="155">
                  <c:v>2497</c:v>
                </c:pt>
                <c:pt idx="156">
                  <c:v>2498</c:v>
                </c:pt>
                <c:pt idx="157">
                  <c:v>2504</c:v>
                </c:pt>
                <c:pt idx="158">
                  <c:v>2517</c:v>
                </c:pt>
                <c:pt idx="159">
                  <c:v>2518</c:v>
                </c:pt>
                <c:pt idx="160">
                  <c:v>2521</c:v>
                </c:pt>
                <c:pt idx="161">
                  <c:v>2533</c:v>
                </c:pt>
                <c:pt idx="162">
                  <c:v>2536</c:v>
                </c:pt>
                <c:pt idx="163">
                  <c:v>2546</c:v>
                </c:pt>
                <c:pt idx="164">
                  <c:v>2549</c:v>
                </c:pt>
                <c:pt idx="165">
                  <c:v>2565</c:v>
                </c:pt>
                <c:pt idx="166">
                  <c:v>2581</c:v>
                </c:pt>
                <c:pt idx="167">
                  <c:v>2593</c:v>
                </c:pt>
                <c:pt idx="168">
                  <c:v>2603</c:v>
                </c:pt>
                <c:pt idx="169">
                  <c:v>2613</c:v>
                </c:pt>
                <c:pt idx="170">
                  <c:v>2639</c:v>
                </c:pt>
                <c:pt idx="171">
                  <c:v>2647</c:v>
                </c:pt>
                <c:pt idx="172">
                  <c:v>2660</c:v>
                </c:pt>
                <c:pt idx="173">
                  <c:v>2664</c:v>
                </c:pt>
                <c:pt idx="174">
                  <c:v>2675</c:v>
                </c:pt>
                <c:pt idx="175">
                  <c:v>2690</c:v>
                </c:pt>
                <c:pt idx="176">
                  <c:v>2697</c:v>
                </c:pt>
                <c:pt idx="177">
                  <c:v>2701</c:v>
                </c:pt>
                <c:pt idx="178">
                  <c:v>2714</c:v>
                </c:pt>
                <c:pt idx="179">
                  <c:v>2723</c:v>
                </c:pt>
                <c:pt idx="180">
                  <c:v>2727</c:v>
                </c:pt>
                <c:pt idx="181">
                  <c:v>2731</c:v>
                </c:pt>
                <c:pt idx="182">
                  <c:v>2734</c:v>
                </c:pt>
                <c:pt idx="183">
                  <c:v>2739</c:v>
                </c:pt>
                <c:pt idx="184">
                  <c:v>2766</c:v>
                </c:pt>
                <c:pt idx="185">
                  <c:v>2784</c:v>
                </c:pt>
                <c:pt idx="186">
                  <c:v>2788</c:v>
                </c:pt>
                <c:pt idx="187">
                  <c:v>2808</c:v>
                </c:pt>
                <c:pt idx="188">
                  <c:v>2820</c:v>
                </c:pt>
                <c:pt idx="189">
                  <c:v>2829</c:v>
                </c:pt>
                <c:pt idx="190">
                  <c:v>2830</c:v>
                </c:pt>
                <c:pt idx="191">
                  <c:v>2836</c:v>
                </c:pt>
                <c:pt idx="192">
                  <c:v>2847</c:v>
                </c:pt>
                <c:pt idx="193">
                  <c:v>2851</c:v>
                </c:pt>
                <c:pt idx="194">
                  <c:v>2854</c:v>
                </c:pt>
                <c:pt idx="195">
                  <c:v>2884</c:v>
                </c:pt>
                <c:pt idx="196">
                  <c:v>2886</c:v>
                </c:pt>
                <c:pt idx="197">
                  <c:v>2904</c:v>
                </c:pt>
                <c:pt idx="198">
                  <c:v>2908</c:v>
                </c:pt>
                <c:pt idx="199">
                  <c:v>2914</c:v>
                </c:pt>
                <c:pt idx="200">
                  <c:v>2942</c:v>
                </c:pt>
                <c:pt idx="201">
                  <c:v>2960</c:v>
                </c:pt>
                <c:pt idx="202">
                  <c:v>2981</c:v>
                </c:pt>
                <c:pt idx="203">
                  <c:v>2995</c:v>
                </c:pt>
                <c:pt idx="204">
                  <c:v>3004</c:v>
                </c:pt>
                <c:pt idx="205">
                  <c:v>3009</c:v>
                </c:pt>
                <c:pt idx="206">
                  <c:v>3010</c:v>
                </c:pt>
                <c:pt idx="207">
                  <c:v>3035</c:v>
                </c:pt>
                <c:pt idx="208">
                  <c:v>3078</c:v>
                </c:pt>
                <c:pt idx="209">
                  <c:v>3083</c:v>
                </c:pt>
                <c:pt idx="210">
                  <c:v>3102</c:v>
                </c:pt>
                <c:pt idx="211">
                  <c:v>3119</c:v>
                </c:pt>
                <c:pt idx="212">
                  <c:v>3131</c:v>
                </c:pt>
                <c:pt idx="213">
                  <c:v>3135</c:v>
                </c:pt>
                <c:pt idx="214">
                  <c:v>3162</c:v>
                </c:pt>
                <c:pt idx="215">
                  <c:v>3163</c:v>
                </c:pt>
                <c:pt idx="216">
                  <c:v>3164</c:v>
                </c:pt>
                <c:pt idx="217">
                  <c:v>3168</c:v>
                </c:pt>
                <c:pt idx="218">
                  <c:v>3173</c:v>
                </c:pt>
                <c:pt idx="219">
                  <c:v>3178</c:v>
                </c:pt>
                <c:pt idx="220">
                  <c:v>3195</c:v>
                </c:pt>
                <c:pt idx="221">
                  <c:v>3202</c:v>
                </c:pt>
                <c:pt idx="222">
                  <c:v>3209</c:v>
                </c:pt>
                <c:pt idx="223">
                  <c:v>3214</c:v>
                </c:pt>
                <c:pt idx="224">
                  <c:v>3217</c:v>
                </c:pt>
                <c:pt idx="225">
                  <c:v>3234</c:v>
                </c:pt>
                <c:pt idx="226">
                  <c:v>3255</c:v>
                </c:pt>
                <c:pt idx="227">
                  <c:v>3261</c:v>
                </c:pt>
                <c:pt idx="228">
                  <c:v>3264</c:v>
                </c:pt>
                <c:pt idx="229">
                  <c:v>3287</c:v>
                </c:pt>
                <c:pt idx="230">
                  <c:v>3325</c:v>
                </c:pt>
                <c:pt idx="231">
                  <c:v>3334</c:v>
                </c:pt>
                <c:pt idx="232">
                  <c:v>3354</c:v>
                </c:pt>
                <c:pt idx="233">
                  <c:v>3379</c:v>
                </c:pt>
                <c:pt idx="234">
                  <c:v>3393</c:v>
                </c:pt>
                <c:pt idx="235">
                  <c:v>3395</c:v>
                </c:pt>
                <c:pt idx="236">
                  <c:v>3427</c:v>
                </c:pt>
                <c:pt idx="237">
                  <c:v>3437</c:v>
                </c:pt>
                <c:pt idx="238">
                  <c:v>3440</c:v>
                </c:pt>
                <c:pt idx="239">
                  <c:v>3443</c:v>
                </c:pt>
                <c:pt idx="240">
                  <c:v>3457</c:v>
                </c:pt>
                <c:pt idx="241">
                  <c:v>3469</c:v>
                </c:pt>
                <c:pt idx="242">
                  <c:v>3472</c:v>
                </c:pt>
                <c:pt idx="243">
                  <c:v>3496</c:v>
                </c:pt>
                <c:pt idx="244">
                  <c:v>3498</c:v>
                </c:pt>
                <c:pt idx="245">
                  <c:v>3530</c:v>
                </c:pt>
                <c:pt idx="246">
                  <c:v>3532</c:v>
                </c:pt>
                <c:pt idx="247">
                  <c:v>3554</c:v>
                </c:pt>
                <c:pt idx="248">
                  <c:v>3558</c:v>
                </c:pt>
                <c:pt idx="249">
                  <c:v>3572</c:v>
                </c:pt>
                <c:pt idx="250">
                  <c:v>3593</c:v>
                </c:pt>
                <c:pt idx="251">
                  <c:v>3603</c:v>
                </c:pt>
                <c:pt idx="252">
                  <c:v>3618</c:v>
                </c:pt>
                <c:pt idx="253">
                  <c:v>3620</c:v>
                </c:pt>
                <c:pt idx="254">
                  <c:v>3622</c:v>
                </c:pt>
                <c:pt idx="255">
                  <c:v>3633</c:v>
                </c:pt>
                <c:pt idx="256">
                  <c:v>3639</c:v>
                </c:pt>
                <c:pt idx="257">
                  <c:v>3654</c:v>
                </c:pt>
                <c:pt idx="258">
                  <c:v>3677</c:v>
                </c:pt>
                <c:pt idx="259">
                  <c:v>3687</c:v>
                </c:pt>
                <c:pt idx="260">
                  <c:v>3699</c:v>
                </c:pt>
                <c:pt idx="261">
                  <c:v>3724</c:v>
                </c:pt>
                <c:pt idx="262">
                  <c:v>3745</c:v>
                </c:pt>
                <c:pt idx="263">
                  <c:v>3762</c:v>
                </c:pt>
                <c:pt idx="264">
                  <c:v>3763</c:v>
                </c:pt>
                <c:pt idx="265">
                  <c:v>3779</c:v>
                </c:pt>
                <c:pt idx="266">
                  <c:v>3781</c:v>
                </c:pt>
                <c:pt idx="267">
                  <c:v>3797</c:v>
                </c:pt>
                <c:pt idx="268">
                  <c:v>3806</c:v>
                </c:pt>
                <c:pt idx="269">
                  <c:v>3810</c:v>
                </c:pt>
                <c:pt idx="270">
                  <c:v>3822</c:v>
                </c:pt>
                <c:pt idx="271">
                  <c:v>3826</c:v>
                </c:pt>
                <c:pt idx="272">
                  <c:v>3847</c:v>
                </c:pt>
                <c:pt idx="273">
                  <c:v>3858</c:v>
                </c:pt>
                <c:pt idx="274">
                  <c:v>3866</c:v>
                </c:pt>
                <c:pt idx="275">
                  <c:v>3877</c:v>
                </c:pt>
                <c:pt idx="276">
                  <c:v>3882</c:v>
                </c:pt>
                <c:pt idx="277">
                  <c:v>3888</c:v>
                </c:pt>
                <c:pt idx="278">
                  <c:v>3892</c:v>
                </c:pt>
                <c:pt idx="279">
                  <c:v>3898</c:v>
                </c:pt>
                <c:pt idx="280">
                  <c:v>3904</c:v>
                </c:pt>
                <c:pt idx="281">
                  <c:v>3910</c:v>
                </c:pt>
                <c:pt idx="282">
                  <c:v>3918</c:v>
                </c:pt>
                <c:pt idx="283">
                  <c:v>3926</c:v>
                </c:pt>
                <c:pt idx="284">
                  <c:v>3941</c:v>
                </c:pt>
                <c:pt idx="285">
                  <c:v>3951</c:v>
                </c:pt>
                <c:pt idx="286">
                  <c:v>3959</c:v>
                </c:pt>
                <c:pt idx="287">
                  <c:v>3969</c:v>
                </c:pt>
                <c:pt idx="288">
                  <c:v>3976</c:v>
                </c:pt>
                <c:pt idx="289">
                  <c:v>3978</c:v>
                </c:pt>
                <c:pt idx="290">
                  <c:v>3984</c:v>
                </c:pt>
                <c:pt idx="291">
                  <c:v>3985</c:v>
                </c:pt>
                <c:pt idx="292">
                  <c:v>3992</c:v>
                </c:pt>
                <c:pt idx="293">
                  <c:v>4002</c:v>
                </c:pt>
                <c:pt idx="294">
                  <c:v>4019</c:v>
                </c:pt>
                <c:pt idx="295">
                  <c:v>4020</c:v>
                </c:pt>
                <c:pt idx="296">
                  <c:v>4024</c:v>
                </c:pt>
                <c:pt idx="297">
                  <c:v>4027</c:v>
                </c:pt>
                <c:pt idx="298">
                  <c:v>4028</c:v>
                </c:pt>
                <c:pt idx="299">
                  <c:v>4029</c:v>
                </c:pt>
                <c:pt idx="300">
                  <c:v>4037</c:v>
                </c:pt>
                <c:pt idx="301">
                  <c:v>4044</c:v>
                </c:pt>
                <c:pt idx="302">
                  <c:v>4048</c:v>
                </c:pt>
                <c:pt idx="303">
                  <c:v>4057</c:v>
                </c:pt>
                <c:pt idx="304">
                  <c:v>4066</c:v>
                </c:pt>
                <c:pt idx="305">
                  <c:v>4079</c:v>
                </c:pt>
                <c:pt idx="306">
                  <c:v>4083</c:v>
                </c:pt>
                <c:pt idx="307">
                  <c:v>4089</c:v>
                </c:pt>
                <c:pt idx="308">
                  <c:v>4097</c:v>
                </c:pt>
                <c:pt idx="309">
                  <c:v>4103</c:v>
                </c:pt>
                <c:pt idx="310">
                  <c:v>4104</c:v>
                </c:pt>
                <c:pt idx="311">
                  <c:v>4110</c:v>
                </c:pt>
                <c:pt idx="312">
                  <c:v>4111</c:v>
                </c:pt>
                <c:pt idx="313">
                  <c:v>4114</c:v>
                </c:pt>
                <c:pt idx="314">
                  <c:v>4115</c:v>
                </c:pt>
                <c:pt idx="315">
                  <c:v>4118</c:v>
                </c:pt>
                <c:pt idx="316">
                  <c:v>4129</c:v>
                </c:pt>
                <c:pt idx="317">
                  <c:v>4155</c:v>
                </c:pt>
                <c:pt idx="318">
                  <c:v>4171</c:v>
                </c:pt>
                <c:pt idx="319">
                  <c:v>4191</c:v>
                </c:pt>
                <c:pt idx="320">
                  <c:v>4197</c:v>
                </c:pt>
                <c:pt idx="321">
                  <c:v>4204</c:v>
                </c:pt>
                <c:pt idx="322">
                  <c:v>4205</c:v>
                </c:pt>
                <c:pt idx="323">
                  <c:v>4206</c:v>
                </c:pt>
                <c:pt idx="324">
                  <c:v>4210</c:v>
                </c:pt>
                <c:pt idx="325">
                  <c:v>4211</c:v>
                </c:pt>
                <c:pt idx="326">
                  <c:v>4213</c:v>
                </c:pt>
                <c:pt idx="327">
                  <c:v>4216</c:v>
                </c:pt>
                <c:pt idx="328">
                  <c:v>4234</c:v>
                </c:pt>
                <c:pt idx="329">
                  <c:v>4239</c:v>
                </c:pt>
                <c:pt idx="330">
                  <c:v>4242</c:v>
                </c:pt>
                <c:pt idx="331">
                  <c:v>4243</c:v>
                </c:pt>
                <c:pt idx="332">
                  <c:v>4246</c:v>
                </c:pt>
                <c:pt idx="333">
                  <c:v>4254</c:v>
                </c:pt>
                <c:pt idx="334">
                  <c:v>4260</c:v>
                </c:pt>
                <c:pt idx="335">
                  <c:v>4302</c:v>
                </c:pt>
                <c:pt idx="336">
                  <c:v>4303</c:v>
                </c:pt>
                <c:pt idx="337">
                  <c:v>4314</c:v>
                </c:pt>
                <c:pt idx="338">
                  <c:v>4320</c:v>
                </c:pt>
                <c:pt idx="339">
                  <c:v>4328</c:v>
                </c:pt>
                <c:pt idx="340">
                  <c:v>4336</c:v>
                </c:pt>
                <c:pt idx="341">
                  <c:v>4340</c:v>
                </c:pt>
                <c:pt idx="342">
                  <c:v>4341</c:v>
                </c:pt>
                <c:pt idx="343">
                  <c:v>4346</c:v>
                </c:pt>
                <c:pt idx="344">
                  <c:v>4351</c:v>
                </c:pt>
                <c:pt idx="345">
                  <c:v>4364</c:v>
                </c:pt>
                <c:pt idx="346">
                  <c:v>4372</c:v>
                </c:pt>
                <c:pt idx="347">
                  <c:v>4383</c:v>
                </c:pt>
                <c:pt idx="348">
                  <c:v>4392</c:v>
                </c:pt>
                <c:pt idx="349">
                  <c:v>4396</c:v>
                </c:pt>
                <c:pt idx="350">
                  <c:v>4401</c:v>
                </c:pt>
                <c:pt idx="351">
                  <c:v>4408</c:v>
                </c:pt>
                <c:pt idx="352">
                  <c:v>4427</c:v>
                </c:pt>
                <c:pt idx="353">
                  <c:v>4448</c:v>
                </c:pt>
                <c:pt idx="354">
                  <c:v>4458</c:v>
                </c:pt>
                <c:pt idx="355">
                  <c:v>4463</c:v>
                </c:pt>
                <c:pt idx="356">
                  <c:v>4466</c:v>
                </c:pt>
                <c:pt idx="357">
                  <c:v>4471</c:v>
                </c:pt>
                <c:pt idx="358">
                  <c:v>4475</c:v>
                </c:pt>
                <c:pt idx="359">
                  <c:v>4477</c:v>
                </c:pt>
                <c:pt idx="360">
                  <c:v>4479</c:v>
                </c:pt>
                <c:pt idx="361">
                  <c:v>4486</c:v>
                </c:pt>
                <c:pt idx="362">
                  <c:v>4488</c:v>
                </c:pt>
                <c:pt idx="363">
                  <c:v>4497</c:v>
                </c:pt>
                <c:pt idx="364">
                  <c:v>4511</c:v>
                </c:pt>
                <c:pt idx="365">
                  <c:v>4512</c:v>
                </c:pt>
                <c:pt idx="366">
                  <c:v>4530</c:v>
                </c:pt>
                <c:pt idx="367">
                  <c:v>4538</c:v>
                </c:pt>
                <c:pt idx="368">
                  <c:v>4540</c:v>
                </c:pt>
                <c:pt idx="369">
                  <c:v>4548</c:v>
                </c:pt>
                <c:pt idx="370">
                  <c:v>4551</c:v>
                </c:pt>
                <c:pt idx="371">
                  <c:v>4553</c:v>
                </c:pt>
                <c:pt idx="372">
                  <c:v>4556</c:v>
                </c:pt>
                <c:pt idx="373">
                  <c:v>4558</c:v>
                </c:pt>
                <c:pt idx="374">
                  <c:v>4576</c:v>
                </c:pt>
                <c:pt idx="375">
                  <c:v>4577</c:v>
                </c:pt>
                <c:pt idx="376">
                  <c:v>4584</c:v>
                </c:pt>
                <c:pt idx="377">
                  <c:v>4586</c:v>
                </c:pt>
                <c:pt idx="378">
                  <c:v>4590</c:v>
                </c:pt>
                <c:pt idx="379">
                  <c:v>4597</c:v>
                </c:pt>
                <c:pt idx="380">
                  <c:v>4608</c:v>
                </c:pt>
                <c:pt idx="381">
                  <c:v>4613</c:v>
                </c:pt>
                <c:pt idx="382">
                  <c:v>4622</c:v>
                </c:pt>
                <c:pt idx="383">
                  <c:v>4641</c:v>
                </c:pt>
                <c:pt idx="384">
                  <c:v>4645</c:v>
                </c:pt>
                <c:pt idx="385">
                  <c:v>4656</c:v>
                </c:pt>
                <c:pt idx="386">
                  <c:v>4668</c:v>
                </c:pt>
                <c:pt idx="387">
                  <c:v>4680</c:v>
                </c:pt>
                <c:pt idx="388">
                  <c:v>4696</c:v>
                </c:pt>
                <c:pt idx="389">
                  <c:v>4700</c:v>
                </c:pt>
                <c:pt idx="390">
                  <c:v>4702</c:v>
                </c:pt>
                <c:pt idx="391">
                  <c:v>4706</c:v>
                </c:pt>
                <c:pt idx="392">
                  <c:v>4709</c:v>
                </c:pt>
                <c:pt idx="393">
                  <c:v>4714</c:v>
                </c:pt>
                <c:pt idx="394">
                  <c:v>4718</c:v>
                </c:pt>
                <c:pt idx="395">
                  <c:v>4738</c:v>
                </c:pt>
                <c:pt idx="396">
                  <c:v>4745</c:v>
                </c:pt>
                <c:pt idx="397">
                  <c:v>4747</c:v>
                </c:pt>
                <c:pt idx="398">
                  <c:v>4763</c:v>
                </c:pt>
                <c:pt idx="399">
                  <c:v>4767</c:v>
                </c:pt>
                <c:pt idx="400">
                  <c:v>4768</c:v>
                </c:pt>
                <c:pt idx="401">
                  <c:v>4769</c:v>
                </c:pt>
                <c:pt idx="402">
                  <c:v>4781</c:v>
                </c:pt>
                <c:pt idx="403">
                  <c:v>4808</c:v>
                </c:pt>
                <c:pt idx="404">
                  <c:v>4815</c:v>
                </c:pt>
                <c:pt idx="405">
                  <c:v>4829</c:v>
                </c:pt>
                <c:pt idx="406">
                  <c:v>4833</c:v>
                </c:pt>
                <c:pt idx="407">
                  <c:v>4847</c:v>
                </c:pt>
                <c:pt idx="408">
                  <c:v>4851</c:v>
                </c:pt>
                <c:pt idx="409">
                  <c:v>4865</c:v>
                </c:pt>
                <c:pt idx="410">
                  <c:v>4875</c:v>
                </c:pt>
                <c:pt idx="411">
                  <c:v>4883</c:v>
                </c:pt>
                <c:pt idx="412">
                  <c:v>4884</c:v>
                </c:pt>
                <c:pt idx="413">
                  <c:v>4901</c:v>
                </c:pt>
                <c:pt idx="414">
                  <c:v>4912</c:v>
                </c:pt>
                <c:pt idx="415">
                  <c:v>4917</c:v>
                </c:pt>
                <c:pt idx="416">
                  <c:v>4945</c:v>
                </c:pt>
                <c:pt idx="417">
                  <c:v>4968</c:v>
                </c:pt>
                <c:pt idx="418">
                  <c:v>4979</c:v>
                </c:pt>
                <c:pt idx="419">
                  <c:v>4982</c:v>
                </c:pt>
                <c:pt idx="420">
                  <c:v>4985</c:v>
                </c:pt>
                <c:pt idx="421">
                  <c:v>4989</c:v>
                </c:pt>
                <c:pt idx="422">
                  <c:v>5000</c:v>
                </c:pt>
                <c:pt idx="423">
                  <c:v>5013</c:v>
                </c:pt>
                <c:pt idx="424">
                  <c:v>5016</c:v>
                </c:pt>
                <c:pt idx="425">
                  <c:v>5019</c:v>
                </c:pt>
                <c:pt idx="426">
                  <c:v>5031</c:v>
                </c:pt>
                <c:pt idx="427">
                  <c:v>5036</c:v>
                </c:pt>
                <c:pt idx="428">
                  <c:v>5040</c:v>
                </c:pt>
                <c:pt idx="429">
                  <c:v>5042</c:v>
                </c:pt>
                <c:pt idx="430">
                  <c:v>5045</c:v>
                </c:pt>
                <c:pt idx="431">
                  <c:v>5054</c:v>
                </c:pt>
                <c:pt idx="432">
                  <c:v>5059</c:v>
                </c:pt>
                <c:pt idx="433">
                  <c:v>5063</c:v>
                </c:pt>
                <c:pt idx="434">
                  <c:v>5065</c:v>
                </c:pt>
                <c:pt idx="435">
                  <c:v>5067</c:v>
                </c:pt>
                <c:pt idx="436">
                  <c:v>5081</c:v>
                </c:pt>
                <c:pt idx="437">
                  <c:v>5083</c:v>
                </c:pt>
                <c:pt idx="438">
                  <c:v>5084</c:v>
                </c:pt>
                <c:pt idx="439">
                  <c:v>5109</c:v>
                </c:pt>
                <c:pt idx="440">
                  <c:v>5112</c:v>
                </c:pt>
                <c:pt idx="441">
                  <c:v>5120</c:v>
                </c:pt>
                <c:pt idx="442">
                  <c:v>5126</c:v>
                </c:pt>
                <c:pt idx="443">
                  <c:v>5147</c:v>
                </c:pt>
                <c:pt idx="444">
                  <c:v>5153</c:v>
                </c:pt>
                <c:pt idx="445">
                  <c:v>5209</c:v>
                </c:pt>
                <c:pt idx="446">
                  <c:v>5215</c:v>
                </c:pt>
                <c:pt idx="447">
                  <c:v>5216</c:v>
                </c:pt>
                <c:pt idx="448">
                  <c:v>5220</c:v>
                </c:pt>
                <c:pt idx="449">
                  <c:v>5227</c:v>
                </c:pt>
                <c:pt idx="450">
                  <c:v>5253</c:v>
                </c:pt>
                <c:pt idx="451">
                  <c:v>5254</c:v>
                </c:pt>
                <c:pt idx="452">
                  <c:v>5255</c:v>
                </c:pt>
                <c:pt idx="453">
                  <c:v>5256</c:v>
                </c:pt>
                <c:pt idx="454">
                  <c:v>5269</c:v>
                </c:pt>
                <c:pt idx="455">
                  <c:v>5280</c:v>
                </c:pt>
                <c:pt idx="456">
                  <c:v>5291</c:v>
                </c:pt>
                <c:pt idx="457">
                  <c:v>5299</c:v>
                </c:pt>
                <c:pt idx="458">
                  <c:v>5306</c:v>
                </c:pt>
                <c:pt idx="459">
                  <c:v>5315</c:v>
                </c:pt>
                <c:pt idx="460">
                  <c:v>5320</c:v>
                </c:pt>
                <c:pt idx="461">
                  <c:v>5321</c:v>
                </c:pt>
                <c:pt idx="462">
                  <c:v>5337</c:v>
                </c:pt>
                <c:pt idx="463">
                  <c:v>5339</c:v>
                </c:pt>
                <c:pt idx="464">
                  <c:v>5352</c:v>
                </c:pt>
                <c:pt idx="465">
                  <c:v>5360</c:v>
                </c:pt>
                <c:pt idx="466">
                  <c:v>5362</c:v>
                </c:pt>
                <c:pt idx="467">
                  <c:v>5375</c:v>
                </c:pt>
                <c:pt idx="468">
                  <c:v>5376</c:v>
                </c:pt>
                <c:pt idx="469">
                  <c:v>5389</c:v>
                </c:pt>
                <c:pt idx="470">
                  <c:v>5406</c:v>
                </c:pt>
                <c:pt idx="471">
                  <c:v>5407</c:v>
                </c:pt>
                <c:pt idx="472">
                  <c:v>5410</c:v>
                </c:pt>
                <c:pt idx="473">
                  <c:v>5420</c:v>
                </c:pt>
                <c:pt idx="474">
                  <c:v>5423</c:v>
                </c:pt>
                <c:pt idx="475">
                  <c:v>5438</c:v>
                </c:pt>
                <c:pt idx="476">
                  <c:v>5459</c:v>
                </c:pt>
                <c:pt idx="477">
                  <c:v>5468</c:v>
                </c:pt>
                <c:pt idx="478">
                  <c:v>5469</c:v>
                </c:pt>
                <c:pt idx="479">
                  <c:v>5479</c:v>
                </c:pt>
                <c:pt idx="480">
                  <c:v>5487</c:v>
                </c:pt>
                <c:pt idx="481">
                  <c:v>5495</c:v>
                </c:pt>
                <c:pt idx="482">
                  <c:v>5499</c:v>
                </c:pt>
                <c:pt idx="483">
                  <c:v>5525</c:v>
                </c:pt>
                <c:pt idx="484">
                  <c:v>5528</c:v>
                </c:pt>
                <c:pt idx="485">
                  <c:v>5534</c:v>
                </c:pt>
                <c:pt idx="486">
                  <c:v>5537</c:v>
                </c:pt>
                <c:pt idx="487">
                  <c:v>5566</c:v>
                </c:pt>
                <c:pt idx="488">
                  <c:v>5590</c:v>
                </c:pt>
                <c:pt idx="489">
                  <c:v>5627</c:v>
                </c:pt>
                <c:pt idx="490">
                  <c:v>5630</c:v>
                </c:pt>
                <c:pt idx="491">
                  <c:v>5634</c:v>
                </c:pt>
                <c:pt idx="492">
                  <c:v>5635</c:v>
                </c:pt>
                <c:pt idx="493">
                  <c:v>5644</c:v>
                </c:pt>
                <c:pt idx="494">
                  <c:v>5650</c:v>
                </c:pt>
                <c:pt idx="495">
                  <c:v>5666</c:v>
                </c:pt>
                <c:pt idx="496">
                  <c:v>5671</c:v>
                </c:pt>
                <c:pt idx="497">
                  <c:v>5679</c:v>
                </c:pt>
                <c:pt idx="498">
                  <c:v>5681</c:v>
                </c:pt>
                <c:pt idx="499">
                  <c:v>5688</c:v>
                </c:pt>
                <c:pt idx="500">
                  <c:v>5700</c:v>
                </c:pt>
                <c:pt idx="501">
                  <c:v>5713</c:v>
                </c:pt>
                <c:pt idx="502">
                  <c:v>5718</c:v>
                </c:pt>
                <c:pt idx="503">
                  <c:v>5719</c:v>
                </c:pt>
                <c:pt idx="504">
                  <c:v>5721</c:v>
                </c:pt>
                <c:pt idx="505">
                  <c:v>5761</c:v>
                </c:pt>
                <c:pt idx="506">
                  <c:v>5762</c:v>
                </c:pt>
                <c:pt idx="507">
                  <c:v>5785</c:v>
                </c:pt>
                <c:pt idx="508">
                  <c:v>5788</c:v>
                </c:pt>
                <c:pt idx="509">
                  <c:v>5795</c:v>
                </c:pt>
                <c:pt idx="510">
                  <c:v>5806</c:v>
                </c:pt>
                <c:pt idx="511">
                  <c:v>5808</c:v>
                </c:pt>
                <c:pt idx="512">
                  <c:v>5809</c:v>
                </c:pt>
                <c:pt idx="513">
                  <c:v>5825</c:v>
                </c:pt>
                <c:pt idx="514">
                  <c:v>5827</c:v>
                </c:pt>
                <c:pt idx="515">
                  <c:v>5836</c:v>
                </c:pt>
                <c:pt idx="516">
                  <c:v>5850</c:v>
                </c:pt>
                <c:pt idx="517">
                  <c:v>5857</c:v>
                </c:pt>
                <c:pt idx="518">
                  <c:v>5861</c:v>
                </c:pt>
                <c:pt idx="519">
                  <c:v>5865</c:v>
                </c:pt>
                <c:pt idx="520">
                  <c:v>5866</c:v>
                </c:pt>
                <c:pt idx="521">
                  <c:v>5871</c:v>
                </c:pt>
                <c:pt idx="522">
                  <c:v>5897</c:v>
                </c:pt>
                <c:pt idx="523">
                  <c:v>5901</c:v>
                </c:pt>
                <c:pt idx="524">
                  <c:v>5905</c:v>
                </c:pt>
                <c:pt idx="525">
                  <c:v>5911</c:v>
                </c:pt>
                <c:pt idx="526">
                  <c:v>5916</c:v>
                </c:pt>
                <c:pt idx="527">
                  <c:v>5943</c:v>
                </c:pt>
                <c:pt idx="528">
                  <c:v>5967</c:v>
                </c:pt>
                <c:pt idx="529">
                  <c:v>5974</c:v>
                </c:pt>
                <c:pt idx="530">
                  <c:v>5975</c:v>
                </c:pt>
                <c:pt idx="531">
                  <c:v>5978</c:v>
                </c:pt>
                <c:pt idx="532">
                  <c:v>5994</c:v>
                </c:pt>
                <c:pt idx="533">
                  <c:v>5995</c:v>
                </c:pt>
                <c:pt idx="534">
                  <c:v>6001</c:v>
                </c:pt>
                <c:pt idx="535">
                  <c:v>6006</c:v>
                </c:pt>
                <c:pt idx="536">
                  <c:v>6007</c:v>
                </c:pt>
                <c:pt idx="537">
                  <c:v>6013</c:v>
                </c:pt>
                <c:pt idx="538">
                  <c:v>6020</c:v>
                </c:pt>
                <c:pt idx="539">
                  <c:v>6025</c:v>
                </c:pt>
                <c:pt idx="540">
                  <c:v>6047</c:v>
                </c:pt>
                <c:pt idx="541">
                  <c:v>6050</c:v>
                </c:pt>
                <c:pt idx="542">
                  <c:v>6063</c:v>
                </c:pt>
                <c:pt idx="543">
                  <c:v>6078</c:v>
                </c:pt>
                <c:pt idx="544">
                  <c:v>6099</c:v>
                </c:pt>
                <c:pt idx="545">
                  <c:v>6100</c:v>
                </c:pt>
                <c:pt idx="546">
                  <c:v>6109</c:v>
                </c:pt>
                <c:pt idx="547">
                  <c:v>6111</c:v>
                </c:pt>
                <c:pt idx="548">
                  <c:v>6113</c:v>
                </c:pt>
                <c:pt idx="549">
                  <c:v>6117</c:v>
                </c:pt>
                <c:pt idx="550">
                  <c:v>6130</c:v>
                </c:pt>
                <c:pt idx="551">
                  <c:v>6131</c:v>
                </c:pt>
                <c:pt idx="552">
                  <c:v>6135</c:v>
                </c:pt>
                <c:pt idx="553">
                  <c:v>6138</c:v>
                </c:pt>
                <c:pt idx="554">
                  <c:v>6170</c:v>
                </c:pt>
                <c:pt idx="555">
                  <c:v>6178</c:v>
                </c:pt>
                <c:pt idx="556">
                  <c:v>6180</c:v>
                </c:pt>
                <c:pt idx="557">
                  <c:v>6181</c:v>
                </c:pt>
                <c:pt idx="558">
                  <c:v>6190</c:v>
                </c:pt>
                <c:pt idx="559">
                  <c:v>6197</c:v>
                </c:pt>
                <c:pt idx="560">
                  <c:v>6208</c:v>
                </c:pt>
                <c:pt idx="561">
                  <c:v>6219</c:v>
                </c:pt>
                <c:pt idx="562">
                  <c:v>6221</c:v>
                </c:pt>
                <c:pt idx="563">
                  <c:v>6231</c:v>
                </c:pt>
                <c:pt idx="564">
                  <c:v>6236</c:v>
                </c:pt>
                <c:pt idx="565">
                  <c:v>6250</c:v>
                </c:pt>
                <c:pt idx="566">
                  <c:v>6268</c:v>
                </c:pt>
                <c:pt idx="567">
                  <c:v>6272</c:v>
                </c:pt>
                <c:pt idx="568">
                  <c:v>6278</c:v>
                </c:pt>
                <c:pt idx="569">
                  <c:v>6285</c:v>
                </c:pt>
                <c:pt idx="570">
                  <c:v>6287</c:v>
                </c:pt>
                <c:pt idx="571">
                  <c:v>6288</c:v>
                </c:pt>
                <c:pt idx="572">
                  <c:v>6293</c:v>
                </c:pt>
                <c:pt idx="573">
                  <c:v>6300</c:v>
                </c:pt>
                <c:pt idx="574">
                  <c:v>6319</c:v>
                </c:pt>
                <c:pt idx="575">
                  <c:v>6330</c:v>
                </c:pt>
                <c:pt idx="576">
                  <c:v>6345</c:v>
                </c:pt>
                <c:pt idx="577">
                  <c:v>6368</c:v>
                </c:pt>
                <c:pt idx="578">
                  <c:v>6369</c:v>
                </c:pt>
                <c:pt idx="579">
                  <c:v>6374</c:v>
                </c:pt>
                <c:pt idx="580">
                  <c:v>6380</c:v>
                </c:pt>
                <c:pt idx="581">
                  <c:v>6385</c:v>
                </c:pt>
                <c:pt idx="582">
                  <c:v>6389</c:v>
                </c:pt>
                <c:pt idx="583">
                  <c:v>6391</c:v>
                </c:pt>
                <c:pt idx="584">
                  <c:v>6398</c:v>
                </c:pt>
                <c:pt idx="585">
                  <c:v>6399</c:v>
                </c:pt>
                <c:pt idx="586">
                  <c:v>6400</c:v>
                </c:pt>
                <c:pt idx="587">
                  <c:v>6405</c:v>
                </c:pt>
                <c:pt idx="588">
                  <c:v>6415</c:v>
                </c:pt>
                <c:pt idx="589">
                  <c:v>6430</c:v>
                </c:pt>
                <c:pt idx="590">
                  <c:v>6454</c:v>
                </c:pt>
                <c:pt idx="591">
                  <c:v>6469</c:v>
                </c:pt>
                <c:pt idx="592">
                  <c:v>6471</c:v>
                </c:pt>
                <c:pt idx="593">
                  <c:v>6474</c:v>
                </c:pt>
                <c:pt idx="594">
                  <c:v>6491</c:v>
                </c:pt>
                <c:pt idx="595">
                  <c:v>6504</c:v>
                </c:pt>
                <c:pt idx="596">
                  <c:v>6518</c:v>
                </c:pt>
                <c:pt idx="597">
                  <c:v>6522</c:v>
                </c:pt>
                <c:pt idx="598">
                  <c:v>6525</c:v>
                </c:pt>
                <c:pt idx="599">
                  <c:v>6527</c:v>
                </c:pt>
                <c:pt idx="600">
                  <c:v>6531</c:v>
                </c:pt>
                <c:pt idx="601">
                  <c:v>6534</c:v>
                </c:pt>
                <c:pt idx="602">
                  <c:v>6539</c:v>
                </c:pt>
                <c:pt idx="603">
                  <c:v>6545</c:v>
                </c:pt>
                <c:pt idx="604">
                  <c:v>6546</c:v>
                </c:pt>
                <c:pt idx="605">
                  <c:v>6564</c:v>
                </c:pt>
                <c:pt idx="606">
                  <c:v>6566</c:v>
                </c:pt>
                <c:pt idx="607">
                  <c:v>6569</c:v>
                </c:pt>
                <c:pt idx="608">
                  <c:v>6570</c:v>
                </c:pt>
                <c:pt idx="609">
                  <c:v>6586</c:v>
                </c:pt>
                <c:pt idx="610">
                  <c:v>6593</c:v>
                </c:pt>
                <c:pt idx="611">
                  <c:v>6601</c:v>
                </c:pt>
                <c:pt idx="612">
                  <c:v>6603</c:v>
                </c:pt>
                <c:pt idx="613">
                  <c:v>6604</c:v>
                </c:pt>
                <c:pt idx="614">
                  <c:v>6606</c:v>
                </c:pt>
                <c:pt idx="615">
                  <c:v>6607</c:v>
                </c:pt>
                <c:pt idx="616">
                  <c:v>6619</c:v>
                </c:pt>
                <c:pt idx="617">
                  <c:v>6628</c:v>
                </c:pt>
                <c:pt idx="618">
                  <c:v>6638</c:v>
                </c:pt>
                <c:pt idx="619">
                  <c:v>6639</c:v>
                </c:pt>
                <c:pt idx="620">
                  <c:v>6641</c:v>
                </c:pt>
                <c:pt idx="621">
                  <c:v>6647</c:v>
                </c:pt>
                <c:pt idx="622">
                  <c:v>6650</c:v>
                </c:pt>
                <c:pt idx="623">
                  <c:v>6658</c:v>
                </c:pt>
                <c:pt idx="624">
                  <c:v>6663</c:v>
                </c:pt>
                <c:pt idx="625">
                  <c:v>6671</c:v>
                </c:pt>
                <c:pt idx="626">
                  <c:v>6684</c:v>
                </c:pt>
                <c:pt idx="627">
                  <c:v>6705</c:v>
                </c:pt>
                <c:pt idx="628">
                  <c:v>6719</c:v>
                </c:pt>
                <c:pt idx="629">
                  <c:v>6720</c:v>
                </c:pt>
                <c:pt idx="630">
                  <c:v>6722</c:v>
                </c:pt>
                <c:pt idx="631">
                  <c:v>6735</c:v>
                </c:pt>
                <c:pt idx="632">
                  <c:v>6739</c:v>
                </c:pt>
                <c:pt idx="633">
                  <c:v>6741</c:v>
                </c:pt>
                <c:pt idx="634">
                  <c:v>6746</c:v>
                </c:pt>
                <c:pt idx="635">
                  <c:v>6750</c:v>
                </c:pt>
                <c:pt idx="636">
                  <c:v>6752</c:v>
                </c:pt>
                <c:pt idx="637">
                  <c:v>6773</c:v>
                </c:pt>
                <c:pt idx="638">
                  <c:v>6779</c:v>
                </c:pt>
                <c:pt idx="639">
                  <c:v>6804</c:v>
                </c:pt>
                <c:pt idx="640">
                  <c:v>6806</c:v>
                </c:pt>
                <c:pt idx="641">
                  <c:v>6842</c:v>
                </c:pt>
                <c:pt idx="642">
                  <c:v>6858</c:v>
                </c:pt>
                <c:pt idx="643">
                  <c:v>6860</c:v>
                </c:pt>
                <c:pt idx="644">
                  <c:v>6866</c:v>
                </c:pt>
                <c:pt idx="645">
                  <c:v>6878</c:v>
                </c:pt>
                <c:pt idx="646">
                  <c:v>6888</c:v>
                </c:pt>
                <c:pt idx="647">
                  <c:v>6896</c:v>
                </c:pt>
                <c:pt idx="648">
                  <c:v>6899</c:v>
                </c:pt>
                <c:pt idx="649">
                  <c:v>6910</c:v>
                </c:pt>
                <c:pt idx="650">
                  <c:v>6919</c:v>
                </c:pt>
                <c:pt idx="651">
                  <c:v>6929</c:v>
                </c:pt>
                <c:pt idx="652">
                  <c:v>6938</c:v>
                </c:pt>
                <c:pt idx="653">
                  <c:v>6944</c:v>
                </c:pt>
                <c:pt idx="654">
                  <c:v>6956</c:v>
                </c:pt>
                <c:pt idx="655">
                  <c:v>6960</c:v>
                </c:pt>
                <c:pt idx="656">
                  <c:v>6963</c:v>
                </c:pt>
                <c:pt idx="657">
                  <c:v>6970</c:v>
                </c:pt>
                <c:pt idx="658">
                  <c:v>6974</c:v>
                </c:pt>
                <c:pt idx="659">
                  <c:v>6983</c:v>
                </c:pt>
                <c:pt idx="660">
                  <c:v>6998</c:v>
                </c:pt>
                <c:pt idx="661">
                  <c:v>7001</c:v>
                </c:pt>
                <c:pt idx="662">
                  <c:v>7015</c:v>
                </c:pt>
                <c:pt idx="663">
                  <c:v>7030</c:v>
                </c:pt>
                <c:pt idx="664">
                  <c:v>7046</c:v>
                </c:pt>
                <c:pt idx="665">
                  <c:v>7051</c:v>
                </c:pt>
                <c:pt idx="666">
                  <c:v>7072</c:v>
                </c:pt>
                <c:pt idx="667">
                  <c:v>7088</c:v>
                </c:pt>
                <c:pt idx="668">
                  <c:v>7089</c:v>
                </c:pt>
                <c:pt idx="669">
                  <c:v>7093</c:v>
                </c:pt>
                <c:pt idx="670">
                  <c:v>7135</c:v>
                </c:pt>
                <c:pt idx="671">
                  <c:v>7136</c:v>
                </c:pt>
                <c:pt idx="672">
                  <c:v>7145</c:v>
                </c:pt>
                <c:pt idx="673">
                  <c:v>7150</c:v>
                </c:pt>
                <c:pt idx="674">
                  <c:v>7152</c:v>
                </c:pt>
                <c:pt idx="675">
                  <c:v>7162</c:v>
                </c:pt>
                <c:pt idx="676">
                  <c:v>7168</c:v>
                </c:pt>
                <c:pt idx="677">
                  <c:v>7171</c:v>
                </c:pt>
                <c:pt idx="678">
                  <c:v>7172</c:v>
                </c:pt>
                <c:pt idx="679">
                  <c:v>7175</c:v>
                </c:pt>
                <c:pt idx="680">
                  <c:v>7179</c:v>
                </c:pt>
                <c:pt idx="681">
                  <c:v>7207</c:v>
                </c:pt>
                <c:pt idx="682">
                  <c:v>7221</c:v>
                </c:pt>
                <c:pt idx="683">
                  <c:v>7230</c:v>
                </c:pt>
                <c:pt idx="684">
                  <c:v>7235</c:v>
                </c:pt>
                <c:pt idx="685">
                  <c:v>7236</c:v>
                </c:pt>
                <c:pt idx="686">
                  <c:v>7239</c:v>
                </c:pt>
                <c:pt idx="687">
                  <c:v>7268</c:v>
                </c:pt>
                <c:pt idx="688">
                  <c:v>7274</c:v>
                </c:pt>
                <c:pt idx="689">
                  <c:v>7275</c:v>
                </c:pt>
                <c:pt idx="690">
                  <c:v>7305</c:v>
                </c:pt>
                <c:pt idx="691">
                  <c:v>7309</c:v>
                </c:pt>
                <c:pt idx="692">
                  <c:v>7316</c:v>
                </c:pt>
                <c:pt idx="693">
                  <c:v>7359</c:v>
                </c:pt>
                <c:pt idx="694">
                  <c:v>7366</c:v>
                </c:pt>
                <c:pt idx="695">
                  <c:v>7395</c:v>
                </c:pt>
                <c:pt idx="696">
                  <c:v>7398</c:v>
                </c:pt>
                <c:pt idx="697">
                  <c:v>7399</c:v>
                </c:pt>
                <c:pt idx="698">
                  <c:v>7400</c:v>
                </c:pt>
                <c:pt idx="699">
                  <c:v>7408</c:v>
                </c:pt>
                <c:pt idx="700">
                  <c:v>7424</c:v>
                </c:pt>
                <c:pt idx="701">
                  <c:v>7436</c:v>
                </c:pt>
                <c:pt idx="702">
                  <c:v>7439</c:v>
                </c:pt>
                <c:pt idx="703">
                  <c:v>7445</c:v>
                </c:pt>
                <c:pt idx="704">
                  <c:v>7447</c:v>
                </c:pt>
                <c:pt idx="705">
                  <c:v>7448</c:v>
                </c:pt>
                <c:pt idx="706">
                  <c:v>7451</c:v>
                </c:pt>
                <c:pt idx="707">
                  <c:v>7457</c:v>
                </c:pt>
                <c:pt idx="708">
                  <c:v>7463</c:v>
                </c:pt>
                <c:pt idx="709">
                  <c:v>7465</c:v>
                </c:pt>
                <c:pt idx="710">
                  <c:v>7476</c:v>
                </c:pt>
                <c:pt idx="711">
                  <c:v>7484</c:v>
                </c:pt>
                <c:pt idx="712">
                  <c:v>7498</c:v>
                </c:pt>
                <c:pt idx="713">
                  <c:v>7503</c:v>
                </c:pt>
                <c:pt idx="714">
                  <c:v>7507</c:v>
                </c:pt>
                <c:pt idx="715">
                  <c:v>7510</c:v>
                </c:pt>
                <c:pt idx="716">
                  <c:v>7512</c:v>
                </c:pt>
                <c:pt idx="717">
                  <c:v>7525</c:v>
                </c:pt>
                <c:pt idx="718">
                  <c:v>7538</c:v>
                </c:pt>
                <c:pt idx="719">
                  <c:v>7539</c:v>
                </c:pt>
                <c:pt idx="720">
                  <c:v>7544</c:v>
                </c:pt>
                <c:pt idx="721">
                  <c:v>7546</c:v>
                </c:pt>
                <c:pt idx="722">
                  <c:v>7549</c:v>
                </c:pt>
                <c:pt idx="723">
                  <c:v>7551</c:v>
                </c:pt>
                <c:pt idx="724">
                  <c:v>7552</c:v>
                </c:pt>
                <c:pt idx="725">
                  <c:v>7556</c:v>
                </c:pt>
                <c:pt idx="726">
                  <c:v>7558</c:v>
                </c:pt>
                <c:pt idx="727">
                  <c:v>7560</c:v>
                </c:pt>
                <c:pt idx="728">
                  <c:v>7577</c:v>
                </c:pt>
                <c:pt idx="729">
                  <c:v>7578</c:v>
                </c:pt>
                <c:pt idx="730">
                  <c:v>7580</c:v>
                </c:pt>
                <c:pt idx="731">
                  <c:v>7589</c:v>
                </c:pt>
                <c:pt idx="732">
                  <c:v>7616</c:v>
                </c:pt>
                <c:pt idx="733">
                  <c:v>7621</c:v>
                </c:pt>
                <c:pt idx="734">
                  <c:v>7643</c:v>
                </c:pt>
                <c:pt idx="735">
                  <c:v>7644</c:v>
                </c:pt>
                <c:pt idx="736">
                  <c:v>7654</c:v>
                </c:pt>
                <c:pt idx="737">
                  <c:v>7661</c:v>
                </c:pt>
                <c:pt idx="738">
                  <c:v>7663</c:v>
                </c:pt>
                <c:pt idx="739">
                  <c:v>7667</c:v>
                </c:pt>
                <c:pt idx="740">
                  <c:v>7673</c:v>
                </c:pt>
                <c:pt idx="741">
                  <c:v>7696</c:v>
                </c:pt>
                <c:pt idx="742">
                  <c:v>7709</c:v>
                </c:pt>
                <c:pt idx="743">
                  <c:v>7728</c:v>
                </c:pt>
                <c:pt idx="744">
                  <c:v>7729</c:v>
                </c:pt>
                <c:pt idx="745">
                  <c:v>7739</c:v>
                </c:pt>
                <c:pt idx="746">
                  <c:v>7742</c:v>
                </c:pt>
                <c:pt idx="747">
                  <c:v>7751</c:v>
                </c:pt>
                <c:pt idx="748">
                  <c:v>7753</c:v>
                </c:pt>
                <c:pt idx="749">
                  <c:v>7789</c:v>
                </c:pt>
                <c:pt idx="750">
                  <c:v>7810</c:v>
                </c:pt>
                <c:pt idx="751">
                  <c:v>7813</c:v>
                </c:pt>
                <c:pt idx="752">
                  <c:v>7828</c:v>
                </c:pt>
                <c:pt idx="753">
                  <c:v>7829</c:v>
                </c:pt>
                <c:pt idx="754">
                  <c:v>7840</c:v>
                </c:pt>
                <c:pt idx="755">
                  <c:v>7869</c:v>
                </c:pt>
                <c:pt idx="756">
                  <c:v>7892</c:v>
                </c:pt>
                <c:pt idx="757">
                  <c:v>7896</c:v>
                </c:pt>
                <c:pt idx="758">
                  <c:v>7922</c:v>
                </c:pt>
                <c:pt idx="759">
                  <c:v>7927</c:v>
                </c:pt>
                <c:pt idx="760">
                  <c:v>7939</c:v>
                </c:pt>
                <c:pt idx="761">
                  <c:v>7943</c:v>
                </c:pt>
                <c:pt idx="762">
                  <c:v>7945</c:v>
                </c:pt>
                <c:pt idx="763">
                  <c:v>7947</c:v>
                </c:pt>
                <c:pt idx="764">
                  <c:v>7948</c:v>
                </c:pt>
                <c:pt idx="765">
                  <c:v>7949</c:v>
                </c:pt>
                <c:pt idx="766">
                  <c:v>7960</c:v>
                </c:pt>
                <c:pt idx="767">
                  <c:v>7970</c:v>
                </c:pt>
                <c:pt idx="768">
                  <c:v>7973</c:v>
                </c:pt>
                <c:pt idx="769">
                  <c:v>7975</c:v>
                </c:pt>
                <c:pt idx="770">
                  <c:v>7979</c:v>
                </c:pt>
                <c:pt idx="771">
                  <c:v>7986</c:v>
                </c:pt>
                <c:pt idx="772">
                  <c:v>8005</c:v>
                </c:pt>
                <c:pt idx="773">
                  <c:v>8015</c:v>
                </c:pt>
                <c:pt idx="774">
                  <c:v>8019</c:v>
                </c:pt>
                <c:pt idx="775">
                  <c:v>8033</c:v>
                </c:pt>
                <c:pt idx="776">
                  <c:v>8045</c:v>
                </c:pt>
                <c:pt idx="777">
                  <c:v>8058</c:v>
                </c:pt>
                <c:pt idx="778">
                  <c:v>8063</c:v>
                </c:pt>
                <c:pt idx="779">
                  <c:v>8068</c:v>
                </c:pt>
                <c:pt idx="780">
                  <c:v>8077</c:v>
                </c:pt>
                <c:pt idx="781">
                  <c:v>8079</c:v>
                </c:pt>
                <c:pt idx="782">
                  <c:v>8089</c:v>
                </c:pt>
                <c:pt idx="783">
                  <c:v>8095</c:v>
                </c:pt>
                <c:pt idx="784">
                  <c:v>8105</c:v>
                </c:pt>
                <c:pt idx="785">
                  <c:v>8108</c:v>
                </c:pt>
                <c:pt idx="786">
                  <c:v>8122</c:v>
                </c:pt>
                <c:pt idx="787">
                  <c:v>8143</c:v>
                </c:pt>
                <c:pt idx="788">
                  <c:v>8145</c:v>
                </c:pt>
                <c:pt idx="789">
                  <c:v>8151</c:v>
                </c:pt>
                <c:pt idx="790">
                  <c:v>8172</c:v>
                </c:pt>
                <c:pt idx="791">
                  <c:v>8190</c:v>
                </c:pt>
                <c:pt idx="792">
                  <c:v>8195</c:v>
                </c:pt>
                <c:pt idx="793">
                  <c:v>8210</c:v>
                </c:pt>
                <c:pt idx="794">
                  <c:v>8225</c:v>
                </c:pt>
                <c:pt idx="795">
                  <c:v>8226</c:v>
                </c:pt>
                <c:pt idx="796">
                  <c:v>8237</c:v>
                </c:pt>
                <c:pt idx="797">
                  <c:v>8238</c:v>
                </c:pt>
                <c:pt idx="798">
                  <c:v>8242</c:v>
                </c:pt>
                <c:pt idx="799">
                  <c:v>8250</c:v>
                </c:pt>
                <c:pt idx="800">
                  <c:v>8261</c:v>
                </c:pt>
                <c:pt idx="801">
                  <c:v>8264</c:v>
                </c:pt>
                <c:pt idx="802">
                  <c:v>8269</c:v>
                </c:pt>
                <c:pt idx="803">
                  <c:v>8300</c:v>
                </c:pt>
                <c:pt idx="804">
                  <c:v>8305</c:v>
                </c:pt>
                <c:pt idx="805">
                  <c:v>8307</c:v>
                </c:pt>
                <c:pt idx="806">
                  <c:v>8310</c:v>
                </c:pt>
                <c:pt idx="807">
                  <c:v>8320</c:v>
                </c:pt>
                <c:pt idx="808">
                  <c:v>8321</c:v>
                </c:pt>
                <c:pt idx="809">
                  <c:v>8343</c:v>
                </c:pt>
                <c:pt idx="810">
                  <c:v>8353</c:v>
                </c:pt>
                <c:pt idx="811">
                  <c:v>8356</c:v>
                </c:pt>
                <c:pt idx="812">
                  <c:v>8396</c:v>
                </c:pt>
                <c:pt idx="813">
                  <c:v>8399</c:v>
                </c:pt>
                <c:pt idx="814">
                  <c:v>8406</c:v>
                </c:pt>
                <c:pt idx="815">
                  <c:v>8408</c:v>
                </c:pt>
                <c:pt idx="816">
                  <c:v>8414</c:v>
                </c:pt>
                <c:pt idx="817">
                  <c:v>8416</c:v>
                </c:pt>
                <c:pt idx="818">
                  <c:v>8425</c:v>
                </c:pt>
                <c:pt idx="819">
                  <c:v>8439</c:v>
                </c:pt>
                <c:pt idx="820">
                  <c:v>8447</c:v>
                </c:pt>
                <c:pt idx="821">
                  <c:v>8451</c:v>
                </c:pt>
                <c:pt idx="822">
                  <c:v>8453</c:v>
                </c:pt>
                <c:pt idx="823">
                  <c:v>8473</c:v>
                </c:pt>
                <c:pt idx="824">
                  <c:v>8477</c:v>
                </c:pt>
                <c:pt idx="825">
                  <c:v>8481</c:v>
                </c:pt>
                <c:pt idx="826">
                  <c:v>8495</c:v>
                </c:pt>
                <c:pt idx="827">
                  <c:v>8501</c:v>
                </c:pt>
                <c:pt idx="828">
                  <c:v>8528</c:v>
                </c:pt>
                <c:pt idx="829">
                  <c:v>8530</c:v>
                </c:pt>
                <c:pt idx="830">
                  <c:v>8552</c:v>
                </c:pt>
                <c:pt idx="831">
                  <c:v>8554</c:v>
                </c:pt>
                <c:pt idx="832">
                  <c:v>8564</c:v>
                </c:pt>
                <c:pt idx="833">
                  <c:v>8567</c:v>
                </c:pt>
                <c:pt idx="834">
                  <c:v>8571</c:v>
                </c:pt>
                <c:pt idx="835">
                  <c:v>8580</c:v>
                </c:pt>
                <c:pt idx="836">
                  <c:v>8581</c:v>
                </c:pt>
                <c:pt idx="837">
                  <c:v>8583</c:v>
                </c:pt>
                <c:pt idx="838">
                  <c:v>8589</c:v>
                </c:pt>
                <c:pt idx="839">
                  <c:v>8593</c:v>
                </c:pt>
                <c:pt idx="840">
                  <c:v>8605</c:v>
                </c:pt>
                <c:pt idx="841">
                  <c:v>8612</c:v>
                </c:pt>
                <c:pt idx="842">
                  <c:v>8616</c:v>
                </c:pt>
                <c:pt idx="843">
                  <c:v>8617</c:v>
                </c:pt>
                <c:pt idx="844">
                  <c:v>8627</c:v>
                </c:pt>
                <c:pt idx="845">
                  <c:v>8628</c:v>
                </c:pt>
                <c:pt idx="846">
                  <c:v>8634</c:v>
                </c:pt>
                <c:pt idx="847">
                  <c:v>8645</c:v>
                </c:pt>
                <c:pt idx="848">
                  <c:v>8646</c:v>
                </c:pt>
                <c:pt idx="849">
                  <c:v>8651</c:v>
                </c:pt>
                <c:pt idx="850">
                  <c:v>8673</c:v>
                </c:pt>
                <c:pt idx="851">
                  <c:v>8674</c:v>
                </c:pt>
                <c:pt idx="852">
                  <c:v>8685</c:v>
                </c:pt>
                <c:pt idx="853">
                  <c:v>8694</c:v>
                </c:pt>
                <c:pt idx="854">
                  <c:v>8703</c:v>
                </c:pt>
                <c:pt idx="855">
                  <c:v>8719</c:v>
                </c:pt>
                <c:pt idx="856">
                  <c:v>8721</c:v>
                </c:pt>
                <c:pt idx="857">
                  <c:v>8729</c:v>
                </c:pt>
                <c:pt idx="858">
                  <c:v>8731</c:v>
                </c:pt>
                <c:pt idx="859">
                  <c:v>8733</c:v>
                </c:pt>
                <c:pt idx="860">
                  <c:v>8738</c:v>
                </c:pt>
                <c:pt idx="861">
                  <c:v>8743</c:v>
                </c:pt>
                <c:pt idx="862">
                  <c:v>8753</c:v>
                </c:pt>
                <c:pt idx="863">
                  <c:v>8756</c:v>
                </c:pt>
                <c:pt idx="864">
                  <c:v>8766</c:v>
                </c:pt>
                <c:pt idx="865">
                  <c:v>8768</c:v>
                </c:pt>
                <c:pt idx="866">
                  <c:v>8770</c:v>
                </c:pt>
                <c:pt idx="867">
                  <c:v>8774</c:v>
                </c:pt>
                <c:pt idx="868">
                  <c:v>8777</c:v>
                </c:pt>
                <c:pt idx="869">
                  <c:v>8793</c:v>
                </c:pt>
                <c:pt idx="870">
                  <c:v>8798</c:v>
                </c:pt>
                <c:pt idx="871">
                  <c:v>8805</c:v>
                </c:pt>
                <c:pt idx="872">
                  <c:v>8815</c:v>
                </c:pt>
                <c:pt idx="873">
                  <c:v>8833</c:v>
                </c:pt>
                <c:pt idx="874">
                  <c:v>8844</c:v>
                </c:pt>
                <c:pt idx="875">
                  <c:v>8864</c:v>
                </c:pt>
                <c:pt idx="876">
                  <c:v>8867</c:v>
                </c:pt>
                <c:pt idx="877">
                  <c:v>8875</c:v>
                </c:pt>
                <c:pt idx="878">
                  <c:v>8876</c:v>
                </c:pt>
                <c:pt idx="879">
                  <c:v>8878</c:v>
                </c:pt>
                <c:pt idx="880">
                  <c:v>8881</c:v>
                </c:pt>
                <c:pt idx="881">
                  <c:v>8888</c:v>
                </c:pt>
                <c:pt idx="882">
                  <c:v>8901</c:v>
                </c:pt>
                <c:pt idx="883">
                  <c:v>8912</c:v>
                </c:pt>
                <c:pt idx="884">
                  <c:v>8923</c:v>
                </c:pt>
                <c:pt idx="885">
                  <c:v>8934</c:v>
                </c:pt>
                <c:pt idx="886">
                  <c:v>8946</c:v>
                </c:pt>
                <c:pt idx="887">
                  <c:v>8952</c:v>
                </c:pt>
                <c:pt idx="888">
                  <c:v>8954</c:v>
                </c:pt>
                <c:pt idx="889">
                  <c:v>8960</c:v>
                </c:pt>
                <c:pt idx="890">
                  <c:v>8961</c:v>
                </c:pt>
                <c:pt idx="891">
                  <c:v>8976</c:v>
                </c:pt>
                <c:pt idx="892">
                  <c:v>8986</c:v>
                </c:pt>
                <c:pt idx="893">
                  <c:v>9017</c:v>
                </c:pt>
                <c:pt idx="894">
                  <c:v>9020</c:v>
                </c:pt>
                <c:pt idx="895">
                  <c:v>9026</c:v>
                </c:pt>
                <c:pt idx="896">
                  <c:v>9028</c:v>
                </c:pt>
                <c:pt idx="897">
                  <c:v>9034</c:v>
                </c:pt>
                <c:pt idx="898">
                  <c:v>9073</c:v>
                </c:pt>
                <c:pt idx="899">
                  <c:v>9113</c:v>
                </c:pt>
                <c:pt idx="900">
                  <c:v>9115</c:v>
                </c:pt>
                <c:pt idx="901">
                  <c:v>9121</c:v>
                </c:pt>
                <c:pt idx="902">
                  <c:v>9122</c:v>
                </c:pt>
                <c:pt idx="903">
                  <c:v>9131</c:v>
                </c:pt>
                <c:pt idx="904">
                  <c:v>9134</c:v>
                </c:pt>
                <c:pt idx="905">
                  <c:v>9141</c:v>
                </c:pt>
                <c:pt idx="906">
                  <c:v>9149</c:v>
                </c:pt>
                <c:pt idx="907">
                  <c:v>9163</c:v>
                </c:pt>
                <c:pt idx="908">
                  <c:v>9179</c:v>
                </c:pt>
                <c:pt idx="909">
                  <c:v>9183</c:v>
                </c:pt>
                <c:pt idx="910">
                  <c:v>9239</c:v>
                </c:pt>
                <c:pt idx="911">
                  <c:v>9256</c:v>
                </c:pt>
                <c:pt idx="912">
                  <c:v>9257</c:v>
                </c:pt>
                <c:pt idx="913">
                  <c:v>9258</c:v>
                </c:pt>
                <c:pt idx="914">
                  <c:v>9259</c:v>
                </c:pt>
                <c:pt idx="915">
                  <c:v>9267</c:v>
                </c:pt>
                <c:pt idx="916">
                  <c:v>9278</c:v>
                </c:pt>
                <c:pt idx="917">
                  <c:v>9290</c:v>
                </c:pt>
                <c:pt idx="918">
                  <c:v>9294</c:v>
                </c:pt>
                <c:pt idx="919">
                  <c:v>9298</c:v>
                </c:pt>
                <c:pt idx="920">
                  <c:v>9308</c:v>
                </c:pt>
                <c:pt idx="921">
                  <c:v>9332</c:v>
                </c:pt>
                <c:pt idx="922">
                  <c:v>9333</c:v>
                </c:pt>
                <c:pt idx="923">
                  <c:v>9353</c:v>
                </c:pt>
                <c:pt idx="924">
                  <c:v>9354</c:v>
                </c:pt>
                <c:pt idx="925">
                  <c:v>9363</c:v>
                </c:pt>
                <c:pt idx="926">
                  <c:v>9372</c:v>
                </c:pt>
                <c:pt idx="927">
                  <c:v>9374</c:v>
                </c:pt>
                <c:pt idx="928">
                  <c:v>9385</c:v>
                </c:pt>
                <c:pt idx="929">
                  <c:v>9389</c:v>
                </c:pt>
                <c:pt idx="930">
                  <c:v>9398</c:v>
                </c:pt>
                <c:pt idx="931">
                  <c:v>9399</c:v>
                </c:pt>
                <c:pt idx="932">
                  <c:v>9404</c:v>
                </c:pt>
                <c:pt idx="933">
                  <c:v>9408</c:v>
                </c:pt>
                <c:pt idx="934">
                  <c:v>9413</c:v>
                </c:pt>
                <c:pt idx="935">
                  <c:v>9417</c:v>
                </c:pt>
                <c:pt idx="936">
                  <c:v>9418</c:v>
                </c:pt>
                <c:pt idx="937">
                  <c:v>9430</c:v>
                </c:pt>
                <c:pt idx="938">
                  <c:v>9439</c:v>
                </c:pt>
                <c:pt idx="939">
                  <c:v>9469</c:v>
                </c:pt>
                <c:pt idx="940">
                  <c:v>9470</c:v>
                </c:pt>
                <c:pt idx="941">
                  <c:v>9499</c:v>
                </c:pt>
                <c:pt idx="942">
                  <c:v>9500</c:v>
                </c:pt>
                <c:pt idx="943">
                  <c:v>9503</c:v>
                </c:pt>
                <c:pt idx="944">
                  <c:v>9505</c:v>
                </c:pt>
                <c:pt idx="945">
                  <c:v>9507</c:v>
                </c:pt>
                <c:pt idx="946">
                  <c:v>9509</c:v>
                </c:pt>
                <c:pt idx="947">
                  <c:v>9514</c:v>
                </c:pt>
                <c:pt idx="948">
                  <c:v>9520</c:v>
                </c:pt>
                <c:pt idx="949">
                  <c:v>9528</c:v>
                </c:pt>
                <c:pt idx="950">
                  <c:v>9537</c:v>
                </c:pt>
                <c:pt idx="951">
                  <c:v>9538</c:v>
                </c:pt>
                <c:pt idx="952">
                  <c:v>9555</c:v>
                </c:pt>
                <c:pt idx="953">
                  <c:v>9564</c:v>
                </c:pt>
                <c:pt idx="954">
                  <c:v>9575</c:v>
                </c:pt>
                <c:pt idx="955">
                  <c:v>9593</c:v>
                </c:pt>
                <c:pt idx="956">
                  <c:v>9594</c:v>
                </c:pt>
                <c:pt idx="957">
                  <c:v>9597</c:v>
                </c:pt>
                <c:pt idx="958">
                  <c:v>9609</c:v>
                </c:pt>
                <c:pt idx="959">
                  <c:v>9618</c:v>
                </c:pt>
                <c:pt idx="960">
                  <c:v>9628</c:v>
                </c:pt>
                <c:pt idx="961">
                  <c:v>9630</c:v>
                </c:pt>
                <c:pt idx="962">
                  <c:v>9635</c:v>
                </c:pt>
                <c:pt idx="963">
                  <c:v>9644</c:v>
                </c:pt>
                <c:pt idx="964">
                  <c:v>9664</c:v>
                </c:pt>
                <c:pt idx="965">
                  <c:v>9688</c:v>
                </c:pt>
                <c:pt idx="966">
                  <c:v>9693</c:v>
                </c:pt>
                <c:pt idx="967">
                  <c:v>9695</c:v>
                </c:pt>
                <c:pt idx="968">
                  <c:v>9700</c:v>
                </c:pt>
                <c:pt idx="969">
                  <c:v>9701</c:v>
                </c:pt>
                <c:pt idx="970">
                  <c:v>9703</c:v>
                </c:pt>
                <c:pt idx="971">
                  <c:v>9710</c:v>
                </c:pt>
                <c:pt idx="972">
                  <c:v>9734</c:v>
                </c:pt>
                <c:pt idx="973">
                  <c:v>9748</c:v>
                </c:pt>
                <c:pt idx="974">
                  <c:v>9770</c:v>
                </c:pt>
                <c:pt idx="975">
                  <c:v>9785</c:v>
                </c:pt>
                <c:pt idx="976">
                  <c:v>9800</c:v>
                </c:pt>
                <c:pt idx="977">
                  <c:v>9803</c:v>
                </c:pt>
                <c:pt idx="978">
                  <c:v>9814</c:v>
                </c:pt>
                <c:pt idx="979">
                  <c:v>9820</c:v>
                </c:pt>
                <c:pt idx="980">
                  <c:v>9822</c:v>
                </c:pt>
                <c:pt idx="981">
                  <c:v>9832</c:v>
                </c:pt>
                <c:pt idx="982">
                  <c:v>9846</c:v>
                </c:pt>
                <c:pt idx="983">
                  <c:v>9857</c:v>
                </c:pt>
                <c:pt idx="984">
                  <c:v>9861</c:v>
                </c:pt>
                <c:pt idx="985">
                  <c:v>9866</c:v>
                </c:pt>
                <c:pt idx="986">
                  <c:v>9879</c:v>
                </c:pt>
                <c:pt idx="987">
                  <c:v>9908</c:v>
                </c:pt>
                <c:pt idx="988">
                  <c:v>9914</c:v>
                </c:pt>
                <c:pt idx="989">
                  <c:v>9916</c:v>
                </c:pt>
                <c:pt idx="990">
                  <c:v>9918</c:v>
                </c:pt>
                <c:pt idx="991">
                  <c:v>9934</c:v>
                </c:pt>
                <c:pt idx="992">
                  <c:v>9936</c:v>
                </c:pt>
                <c:pt idx="993">
                  <c:v>9942</c:v>
                </c:pt>
                <c:pt idx="994">
                  <c:v>9957</c:v>
                </c:pt>
                <c:pt idx="995">
                  <c:v>9959</c:v>
                </c:pt>
                <c:pt idx="996">
                  <c:v>9966</c:v>
                </c:pt>
                <c:pt idx="997">
                  <c:v>9973</c:v>
                </c:pt>
                <c:pt idx="998">
                  <c:v>9990</c:v>
                </c:pt>
                <c:pt idx="999">
                  <c:v>9996</c:v>
                </c:pt>
              </c:strCache>
            </c:strRef>
          </c:cat>
          <c:val>
            <c:numRef>
              <c:f>'User Engagement Metrics '!$D$14:$D$1014</c:f>
              <c:numCache>
                <c:formatCode>General</c:formatCode>
                <c:ptCount val="1000"/>
                <c:pt idx="0">
                  <c:v>41</c:v>
                </c:pt>
                <c:pt idx="1">
                  <c:v>43</c:v>
                </c:pt>
                <c:pt idx="2">
                  <c:v>74</c:v>
                </c:pt>
                <c:pt idx="3">
                  <c:v>44</c:v>
                </c:pt>
                <c:pt idx="4">
                  <c:v>7</c:v>
                </c:pt>
                <c:pt idx="5">
                  <c:v>57</c:v>
                </c:pt>
                <c:pt idx="6">
                  <c:v>60</c:v>
                </c:pt>
                <c:pt idx="7">
                  <c:v>95</c:v>
                </c:pt>
                <c:pt idx="8">
                  <c:v>1</c:v>
                </c:pt>
                <c:pt idx="9">
                  <c:v>98</c:v>
                </c:pt>
                <c:pt idx="10">
                  <c:v>4</c:v>
                </c:pt>
                <c:pt idx="11">
                  <c:v>3</c:v>
                </c:pt>
                <c:pt idx="12">
                  <c:v>18</c:v>
                </c:pt>
                <c:pt idx="13">
                  <c:v>86</c:v>
                </c:pt>
                <c:pt idx="14">
                  <c:v>18</c:v>
                </c:pt>
                <c:pt idx="15">
                  <c:v>43</c:v>
                </c:pt>
                <c:pt idx="16">
                  <c:v>46</c:v>
                </c:pt>
                <c:pt idx="17">
                  <c:v>33</c:v>
                </c:pt>
                <c:pt idx="18">
                  <c:v>50</c:v>
                </c:pt>
                <c:pt idx="19">
                  <c:v>37</c:v>
                </c:pt>
                <c:pt idx="20">
                  <c:v>78</c:v>
                </c:pt>
                <c:pt idx="21">
                  <c:v>11</c:v>
                </c:pt>
                <c:pt idx="22">
                  <c:v>48</c:v>
                </c:pt>
                <c:pt idx="23">
                  <c:v>44</c:v>
                </c:pt>
                <c:pt idx="24">
                  <c:v>85</c:v>
                </c:pt>
                <c:pt idx="25">
                  <c:v>56</c:v>
                </c:pt>
                <c:pt idx="26">
                  <c:v>98</c:v>
                </c:pt>
                <c:pt idx="27">
                  <c:v>7</c:v>
                </c:pt>
                <c:pt idx="28">
                  <c:v>63</c:v>
                </c:pt>
                <c:pt idx="29">
                  <c:v>100</c:v>
                </c:pt>
                <c:pt idx="30">
                  <c:v>68</c:v>
                </c:pt>
                <c:pt idx="31">
                  <c:v>13</c:v>
                </c:pt>
                <c:pt idx="32">
                  <c:v>30</c:v>
                </c:pt>
                <c:pt idx="33">
                  <c:v>64</c:v>
                </c:pt>
                <c:pt idx="34">
                  <c:v>40</c:v>
                </c:pt>
                <c:pt idx="35">
                  <c:v>81</c:v>
                </c:pt>
                <c:pt idx="36">
                  <c:v>10</c:v>
                </c:pt>
                <c:pt idx="37">
                  <c:v>92</c:v>
                </c:pt>
                <c:pt idx="38">
                  <c:v>42</c:v>
                </c:pt>
                <c:pt idx="39">
                  <c:v>12</c:v>
                </c:pt>
                <c:pt idx="40">
                  <c:v>29</c:v>
                </c:pt>
                <c:pt idx="41">
                  <c:v>23</c:v>
                </c:pt>
                <c:pt idx="42">
                  <c:v>47</c:v>
                </c:pt>
                <c:pt idx="43">
                  <c:v>31</c:v>
                </c:pt>
                <c:pt idx="44">
                  <c:v>71</c:v>
                </c:pt>
                <c:pt idx="45">
                  <c:v>39</c:v>
                </c:pt>
                <c:pt idx="46">
                  <c:v>96</c:v>
                </c:pt>
                <c:pt idx="47">
                  <c:v>54</c:v>
                </c:pt>
                <c:pt idx="48">
                  <c:v>88</c:v>
                </c:pt>
                <c:pt idx="49">
                  <c:v>55</c:v>
                </c:pt>
                <c:pt idx="50">
                  <c:v>4</c:v>
                </c:pt>
                <c:pt idx="51">
                  <c:v>3</c:v>
                </c:pt>
                <c:pt idx="52">
                  <c:v>68</c:v>
                </c:pt>
                <c:pt idx="53">
                  <c:v>38</c:v>
                </c:pt>
                <c:pt idx="54">
                  <c:v>0</c:v>
                </c:pt>
                <c:pt idx="55">
                  <c:v>78</c:v>
                </c:pt>
                <c:pt idx="56">
                  <c:v>73</c:v>
                </c:pt>
                <c:pt idx="57">
                  <c:v>96</c:v>
                </c:pt>
                <c:pt idx="58">
                  <c:v>57</c:v>
                </c:pt>
                <c:pt idx="59">
                  <c:v>53</c:v>
                </c:pt>
                <c:pt idx="60">
                  <c:v>71</c:v>
                </c:pt>
                <c:pt idx="61">
                  <c:v>97</c:v>
                </c:pt>
                <c:pt idx="62">
                  <c:v>48</c:v>
                </c:pt>
                <c:pt idx="63">
                  <c:v>78</c:v>
                </c:pt>
                <c:pt idx="64">
                  <c:v>82</c:v>
                </c:pt>
                <c:pt idx="65">
                  <c:v>65</c:v>
                </c:pt>
                <c:pt idx="66">
                  <c:v>97</c:v>
                </c:pt>
                <c:pt idx="67">
                  <c:v>43</c:v>
                </c:pt>
                <c:pt idx="68">
                  <c:v>57</c:v>
                </c:pt>
                <c:pt idx="69">
                  <c:v>64</c:v>
                </c:pt>
                <c:pt idx="70">
                  <c:v>52</c:v>
                </c:pt>
                <c:pt idx="71">
                  <c:v>63</c:v>
                </c:pt>
                <c:pt idx="72">
                  <c:v>37</c:v>
                </c:pt>
                <c:pt idx="73">
                  <c:v>27</c:v>
                </c:pt>
                <c:pt idx="74">
                  <c:v>91</c:v>
                </c:pt>
                <c:pt idx="75">
                  <c:v>58</c:v>
                </c:pt>
                <c:pt idx="76">
                  <c:v>17</c:v>
                </c:pt>
                <c:pt idx="77">
                  <c:v>19</c:v>
                </c:pt>
                <c:pt idx="78">
                  <c:v>13</c:v>
                </c:pt>
                <c:pt idx="79">
                  <c:v>65</c:v>
                </c:pt>
                <c:pt idx="80">
                  <c:v>6</c:v>
                </c:pt>
                <c:pt idx="81">
                  <c:v>100</c:v>
                </c:pt>
                <c:pt idx="82">
                  <c:v>21</c:v>
                </c:pt>
                <c:pt idx="83">
                  <c:v>51</c:v>
                </c:pt>
                <c:pt idx="84">
                  <c:v>91</c:v>
                </c:pt>
                <c:pt idx="85">
                  <c:v>97</c:v>
                </c:pt>
                <c:pt idx="86">
                  <c:v>46</c:v>
                </c:pt>
                <c:pt idx="87">
                  <c:v>67</c:v>
                </c:pt>
                <c:pt idx="88">
                  <c:v>100</c:v>
                </c:pt>
                <c:pt idx="89">
                  <c:v>60</c:v>
                </c:pt>
                <c:pt idx="90">
                  <c:v>56</c:v>
                </c:pt>
                <c:pt idx="91">
                  <c:v>9</c:v>
                </c:pt>
                <c:pt idx="92">
                  <c:v>59</c:v>
                </c:pt>
                <c:pt idx="93">
                  <c:v>39</c:v>
                </c:pt>
                <c:pt idx="94">
                  <c:v>26</c:v>
                </c:pt>
                <c:pt idx="95">
                  <c:v>50</c:v>
                </c:pt>
                <c:pt idx="96">
                  <c:v>83</c:v>
                </c:pt>
                <c:pt idx="97">
                  <c:v>89</c:v>
                </c:pt>
                <c:pt idx="98">
                  <c:v>84</c:v>
                </c:pt>
                <c:pt idx="99">
                  <c:v>80</c:v>
                </c:pt>
                <c:pt idx="100">
                  <c:v>60</c:v>
                </c:pt>
                <c:pt idx="101">
                  <c:v>3</c:v>
                </c:pt>
                <c:pt idx="102">
                  <c:v>86</c:v>
                </c:pt>
                <c:pt idx="103">
                  <c:v>92</c:v>
                </c:pt>
                <c:pt idx="104">
                  <c:v>33</c:v>
                </c:pt>
                <c:pt idx="105">
                  <c:v>87</c:v>
                </c:pt>
                <c:pt idx="106">
                  <c:v>46</c:v>
                </c:pt>
                <c:pt idx="107">
                  <c:v>41</c:v>
                </c:pt>
                <c:pt idx="108">
                  <c:v>3</c:v>
                </c:pt>
                <c:pt idx="109">
                  <c:v>4</c:v>
                </c:pt>
                <c:pt idx="110">
                  <c:v>32</c:v>
                </c:pt>
                <c:pt idx="111">
                  <c:v>64</c:v>
                </c:pt>
                <c:pt idx="112">
                  <c:v>48</c:v>
                </c:pt>
                <c:pt idx="113">
                  <c:v>50</c:v>
                </c:pt>
                <c:pt idx="114">
                  <c:v>50</c:v>
                </c:pt>
                <c:pt idx="115">
                  <c:v>81</c:v>
                </c:pt>
                <c:pt idx="116">
                  <c:v>59</c:v>
                </c:pt>
                <c:pt idx="117">
                  <c:v>14</c:v>
                </c:pt>
                <c:pt idx="118">
                  <c:v>71</c:v>
                </c:pt>
                <c:pt idx="119">
                  <c:v>49</c:v>
                </c:pt>
                <c:pt idx="120">
                  <c:v>36</c:v>
                </c:pt>
                <c:pt idx="121">
                  <c:v>53</c:v>
                </c:pt>
                <c:pt idx="122">
                  <c:v>81</c:v>
                </c:pt>
                <c:pt idx="123">
                  <c:v>67</c:v>
                </c:pt>
                <c:pt idx="124">
                  <c:v>48</c:v>
                </c:pt>
                <c:pt idx="125">
                  <c:v>32</c:v>
                </c:pt>
                <c:pt idx="126">
                  <c:v>16</c:v>
                </c:pt>
                <c:pt idx="127">
                  <c:v>24</c:v>
                </c:pt>
                <c:pt idx="128">
                  <c:v>24</c:v>
                </c:pt>
                <c:pt idx="129">
                  <c:v>45</c:v>
                </c:pt>
                <c:pt idx="130">
                  <c:v>67</c:v>
                </c:pt>
                <c:pt idx="131">
                  <c:v>43</c:v>
                </c:pt>
                <c:pt idx="132">
                  <c:v>7</c:v>
                </c:pt>
                <c:pt idx="133">
                  <c:v>14</c:v>
                </c:pt>
                <c:pt idx="134">
                  <c:v>95</c:v>
                </c:pt>
                <c:pt idx="135">
                  <c:v>90</c:v>
                </c:pt>
                <c:pt idx="136">
                  <c:v>17</c:v>
                </c:pt>
                <c:pt idx="137">
                  <c:v>94</c:v>
                </c:pt>
                <c:pt idx="138">
                  <c:v>76</c:v>
                </c:pt>
                <c:pt idx="139">
                  <c:v>81</c:v>
                </c:pt>
                <c:pt idx="140">
                  <c:v>62</c:v>
                </c:pt>
                <c:pt idx="141">
                  <c:v>68</c:v>
                </c:pt>
                <c:pt idx="142">
                  <c:v>22</c:v>
                </c:pt>
                <c:pt idx="143">
                  <c:v>50</c:v>
                </c:pt>
                <c:pt idx="144">
                  <c:v>6</c:v>
                </c:pt>
                <c:pt idx="145">
                  <c:v>84</c:v>
                </c:pt>
                <c:pt idx="146">
                  <c:v>66</c:v>
                </c:pt>
                <c:pt idx="147">
                  <c:v>95</c:v>
                </c:pt>
                <c:pt idx="148">
                  <c:v>100</c:v>
                </c:pt>
                <c:pt idx="149">
                  <c:v>82</c:v>
                </c:pt>
                <c:pt idx="150">
                  <c:v>94</c:v>
                </c:pt>
                <c:pt idx="151">
                  <c:v>75</c:v>
                </c:pt>
                <c:pt idx="152">
                  <c:v>36</c:v>
                </c:pt>
                <c:pt idx="153">
                  <c:v>63</c:v>
                </c:pt>
                <c:pt idx="154">
                  <c:v>99</c:v>
                </c:pt>
                <c:pt idx="155">
                  <c:v>56</c:v>
                </c:pt>
                <c:pt idx="156">
                  <c:v>76</c:v>
                </c:pt>
                <c:pt idx="157">
                  <c:v>75</c:v>
                </c:pt>
                <c:pt idx="158">
                  <c:v>19</c:v>
                </c:pt>
                <c:pt idx="159">
                  <c:v>84</c:v>
                </c:pt>
                <c:pt idx="160">
                  <c:v>57</c:v>
                </c:pt>
                <c:pt idx="161">
                  <c:v>75</c:v>
                </c:pt>
                <c:pt idx="162">
                  <c:v>76</c:v>
                </c:pt>
                <c:pt idx="163">
                  <c:v>49</c:v>
                </c:pt>
                <c:pt idx="164">
                  <c:v>85</c:v>
                </c:pt>
                <c:pt idx="165">
                  <c:v>73</c:v>
                </c:pt>
                <c:pt idx="166">
                  <c:v>94</c:v>
                </c:pt>
                <c:pt idx="167">
                  <c:v>43</c:v>
                </c:pt>
                <c:pt idx="168">
                  <c:v>89</c:v>
                </c:pt>
                <c:pt idx="169">
                  <c:v>11</c:v>
                </c:pt>
                <c:pt idx="170">
                  <c:v>37</c:v>
                </c:pt>
                <c:pt idx="171">
                  <c:v>99</c:v>
                </c:pt>
                <c:pt idx="172">
                  <c:v>54</c:v>
                </c:pt>
                <c:pt idx="173">
                  <c:v>34</c:v>
                </c:pt>
                <c:pt idx="174">
                  <c:v>21</c:v>
                </c:pt>
                <c:pt idx="175">
                  <c:v>67</c:v>
                </c:pt>
                <c:pt idx="176">
                  <c:v>0</c:v>
                </c:pt>
                <c:pt idx="177">
                  <c:v>17</c:v>
                </c:pt>
                <c:pt idx="178">
                  <c:v>41</c:v>
                </c:pt>
                <c:pt idx="179">
                  <c:v>20</c:v>
                </c:pt>
                <c:pt idx="180">
                  <c:v>87</c:v>
                </c:pt>
                <c:pt idx="181">
                  <c:v>98</c:v>
                </c:pt>
                <c:pt idx="182">
                  <c:v>53</c:v>
                </c:pt>
                <c:pt idx="183">
                  <c:v>4</c:v>
                </c:pt>
                <c:pt idx="184">
                  <c:v>29</c:v>
                </c:pt>
                <c:pt idx="185">
                  <c:v>15</c:v>
                </c:pt>
                <c:pt idx="186">
                  <c:v>60</c:v>
                </c:pt>
                <c:pt idx="187">
                  <c:v>87</c:v>
                </c:pt>
                <c:pt idx="188">
                  <c:v>42</c:v>
                </c:pt>
                <c:pt idx="189">
                  <c:v>14</c:v>
                </c:pt>
                <c:pt idx="190">
                  <c:v>2</c:v>
                </c:pt>
                <c:pt idx="191">
                  <c:v>28</c:v>
                </c:pt>
                <c:pt idx="192">
                  <c:v>21</c:v>
                </c:pt>
                <c:pt idx="193">
                  <c:v>98</c:v>
                </c:pt>
                <c:pt idx="194">
                  <c:v>39</c:v>
                </c:pt>
                <c:pt idx="195">
                  <c:v>34</c:v>
                </c:pt>
                <c:pt idx="196">
                  <c:v>14</c:v>
                </c:pt>
                <c:pt idx="197">
                  <c:v>80</c:v>
                </c:pt>
                <c:pt idx="198">
                  <c:v>89</c:v>
                </c:pt>
                <c:pt idx="199">
                  <c:v>65</c:v>
                </c:pt>
                <c:pt idx="200">
                  <c:v>66</c:v>
                </c:pt>
                <c:pt idx="201">
                  <c:v>6</c:v>
                </c:pt>
                <c:pt idx="202">
                  <c:v>24</c:v>
                </c:pt>
                <c:pt idx="203">
                  <c:v>1</c:v>
                </c:pt>
                <c:pt idx="204">
                  <c:v>28</c:v>
                </c:pt>
                <c:pt idx="205">
                  <c:v>64</c:v>
                </c:pt>
                <c:pt idx="206">
                  <c:v>38</c:v>
                </c:pt>
                <c:pt idx="207">
                  <c:v>85</c:v>
                </c:pt>
                <c:pt idx="208">
                  <c:v>18</c:v>
                </c:pt>
                <c:pt idx="209">
                  <c:v>87</c:v>
                </c:pt>
                <c:pt idx="210">
                  <c:v>42</c:v>
                </c:pt>
                <c:pt idx="211">
                  <c:v>3</c:v>
                </c:pt>
                <c:pt idx="212">
                  <c:v>4</c:v>
                </c:pt>
                <c:pt idx="213">
                  <c:v>97</c:v>
                </c:pt>
                <c:pt idx="214">
                  <c:v>11</c:v>
                </c:pt>
                <c:pt idx="215">
                  <c:v>50</c:v>
                </c:pt>
                <c:pt idx="216">
                  <c:v>73</c:v>
                </c:pt>
                <c:pt idx="217">
                  <c:v>12</c:v>
                </c:pt>
                <c:pt idx="218">
                  <c:v>57</c:v>
                </c:pt>
                <c:pt idx="219">
                  <c:v>4</c:v>
                </c:pt>
                <c:pt idx="220">
                  <c:v>80</c:v>
                </c:pt>
                <c:pt idx="221">
                  <c:v>3</c:v>
                </c:pt>
                <c:pt idx="222">
                  <c:v>52</c:v>
                </c:pt>
                <c:pt idx="223">
                  <c:v>95</c:v>
                </c:pt>
                <c:pt idx="224">
                  <c:v>36</c:v>
                </c:pt>
                <c:pt idx="225">
                  <c:v>52</c:v>
                </c:pt>
                <c:pt idx="226">
                  <c:v>49</c:v>
                </c:pt>
                <c:pt idx="227">
                  <c:v>8</c:v>
                </c:pt>
                <c:pt idx="228">
                  <c:v>44</c:v>
                </c:pt>
                <c:pt idx="229">
                  <c:v>73</c:v>
                </c:pt>
                <c:pt idx="230">
                  <c:v>32</c:v>
                </c:pt>
                <c:pt idx="231">
                  <c:v>27</c:v>
                </c:pt>
                <c:pt idx="232">
                  <c:v>23</c:v>
                </c:pt>
                <c:pt idx="233">
                  <c:v>89</c:v>
                </c:pt>
                <c:pt idx="234">
                  <c:v>13</c:v>
                </c:pt>
                <c:pt idx="235">
                  <c:v>11</c:v>
                </c:pt>
                <c:pt idx="236">
                  <c:v>78</c:v>
                </c:pt>
                <c:pt idx="237">
                  <c:v>12</c:v>
                </c:pt>
                <c:pt idx="238">
                  <c:v>52</c:v>
                </c:pt>
                <c:pt idx="239">
                  <c:v>100</c:v>
                </c:pt>
                <c:pt idx="240">
                  <c:v>16</c:v>
                </c:pt>
                <c:pt idx="241">
                  <c:v>67</c:v>
                </c:pt>
                <c:pt idx="242">
                  <c:v>76</c:v>
                </c:pt>
                <c:pt idx="243">
                  <c:v>59</c:v>
                </c:pt>
                <c:pt idx="244">
                  <c:v>52</c:v>
                </c:pt>
                <c:pt idx="245">
                  <c:v>6</c:v>
                </c:pt>
                <c:pt idx="246">
                  <c:v>79</c:v>
                </c:pt>
                <c:pt idx="247">
                  <c:v>52</c:v>
                </c:pt>
                <c:pt idx="248">
                  <c:v>84</c:v>
                </c:pt>
                <c:pt idx="249">
                  <c:v>98</c:v>
                </c:pt>
                <c:pt idx="250">
                  <c:v>3</c:v>
                </c:pt>
                <c:pt idx="251">
                  <c:v>20</c:v>
                </c:pt>
                <c:pt idx="252">
                  <c:v>71</c:v>
                </c:pt>
                <c:pt idx="253">
                  <c:v>72</c:v>
                </c:pt>
                <c:pt idx="254">
                  <c:v>36</c:v>
                </c:pt>
                <c:pt idx="255">
                  <c:v>42</c:v>
                </c:pt>
                <c:pt idx="256">
                  <c:v>45</c:v>
                </c:pt>
                <c:pt idx="257">
                  <c:v>57</c:v>
                </c:pt>
                <c:pt idx="258">
                  <c:v>47</c:v>
                </c:pt>
                <c:pt idx="259">
                  <c:v>61</c:v>
                </c:pt>
                <c:pt idx="260">
                  <c:v>58</c:v>
                </c:pt>
                <c:pt idx="261">
                  <c:v>32</c:v>
                </c:pt>
                <c:pt idx="262">
                  <c:v>11</c:v>
                </c:pt>
                <c:pt idx="263">
                  <c:v>66</c:v>
                </c:pt>
                <c:pt idx="264">
                  <c:v>6</c:v>
                </c:pt>
                <c:pt idx="265">
                  <c:v>88</c:v>
                </c:pt>
                <c:pt idx="266">
                  <c:v>95</c:v>
                </c:pt>
                <c:pt idx="267">
                  <c:v>96</c:v>
                </c:pt>
                <c:pt idx="268">
                  <c:v>44</c:v>
                </c:pt>
                <c:pt idx="269">
                  <c:v>79</c:v>
                </c:pt>
                <c:pt idx="270">
                  <c:v>79</c:v>
                </c:pt>
                <c:pt idx="271">
                  <c:v>82</c:v>
                </c:pt>
                <c:pt idx="272">
                  <c:v>56</c:v>
                </c:pt>
                <c:pt idx="273">
                  <c:v>33</c:v>
                </c:pt>
                <c:pt idx="274">
                  <c:v>3</c:v>
                </c:pt>
                <c:pt idx="275">
                  <c:v>0</c:v>
                </c:pt>
                <c:pt idx="276">
                  <c:v>82</c:v>
                </c:pt>
                <c:pt idx="277">
                  <c:v>10</c:v>
                </c:pt>
                <c:pt idx="278">
                  <c:v>96</c:v>
                </c:pt>
                <c:pt idx="279">
                  <c:v>65</c:v>
                </c:pt>
                <c:pt idx="280">
                  <c:v>100</c:v>
                </c:pt>
                <c:pt idx="281">
                  <c:v>55</c:v>
                </c:pt>
                <c:pt idx="282">
                  <c:v>41</c:v>
                </c:pt>
                <c:pt idx="283">
                  <c:v>86</c:v>
                </c:pt>
                <c:pt idx="284">
                  <c:v>18</c:v>
                </c:pt>
                <c:pt idx="285">
                  <c:v>60</c:v>
                </c:pt>
                <c:pt idx="286">
                  <c:v>92</c:v>
                </c:pt>
                <c:pt idx="287">
                  <c:v>84</c:v>
                </c:pt>
                <c:pt idx="288">
                  <c:v>65</c:v>
                </c:pt>
                <c:pt idx="289">
                  <c:v>98</c:v>
                </c:pt>
                <c:pt idx="290">
                  <c:v>27</c:v>
                </c:pt>
                <c:pt idx="291">
                  <c:v>71</c:v>
                </c:pt>
                <c:pt idx="292">
                  <c:v>91</c:v>
                </c:pt>
                <c:pt idx="293">
                  <c:v>84</c:v>
                </c:pt>
                <c:pt idx="294">
                  <c:v>32</c:v>
                </c:pt>
                <c:pt idx="295">
                  <c:v>33</c:v>
                </c:pt>
                <c:pt idx="296">
                  <c:v>11</c:v>
                </c:pt>
                <c:pt idx="297">
                  <c:v>57</c:v>
                </c:pt>
                <c:pt idx="298">
                  <c:v>87</c:v>
                </c:pt>
                <c:pt idx="299">
                  <c:v>27</c:v>
                </c:pt>
                <c:pt idx="300">
                  <c:v>98</c:v>
                </c:pt>
                <c:pt idx="301">
                  <c:v>66</c:v>
                </c:pt>
                <c:pt idx="302">
                  <c:v>34</c:v>
                </c:pt>
                <c:pt idx="303">
                  <c:v>89</c:v>
                </c:pt>
                <c:pt idx="304">
                  <c:v>50</c:v>
                </c:pt>
                <c:pt idx="305">
                  <c:v>21</c:v>
                </c:pt>
                <c:pt idx="306">
                  <c:v>85</c:v>
                </c:pt>
                <c:pt idx="307">
                  <c:v>87</c:v>
                </c:pt>
                <c:pt idx="308">
                  <c:v>30</c:v>
                </c:pt>
                <c:pt idx="309">
                  <c:v>29</c:v>
                </c:pt>
                <c:pt idx="310">
                  <c:v>90</c:v>
                </c:pt>
                <c:pt idx="311">
                  <c:v>88</c:v>
                </c:pt>
                <c:pt idx="312">
                  <c:v>83</c:v>
                </c:pt>
                <c:pt idx="313">
                  <c:v>88</c:v>
                </c:pt>
                <c:pt idx="314">
                  <c:v>88</c:v>
                </c:pt>
                <c:pt idx="315">
                  <c:v>58</c:v>
                </c:pt>
                <c:pt idx="316">
                  <c:v>68</c:v>
                </c:pt>
                <c:pt idx="317">
                  <c:v>90</c:v>
                </c:pt>
                <c:pt idx="318">
                  <c:v>22</c:v>
                </c:pt>
                <c:pt idx="319">
                  <c:v>77</c:v>
                </c:pt>
                <c:pt idx="320">
                  <c:v>40</c:v>
                </c:pt>
                <c:pt idx="321">
                  <c:v>61</c:v>
                </c:pt>
                <c:pt idx="322">
                  <c:v>89</c:v>
                </c:pt>
                <c:pt idx="323">
                  <c:v>70</c:v>
                </c:pt>
                <c:pt idx="324">
                  <c:v>99</c:v>
                </c:pt>
                <c:pt idx="325">
                  <c:v>92</c:v>
                </c:pt>
                <c:pt idx="326">
                  <c:v>29</c:v>
                </c:pt>
                <c:pt idx="327">
                  <c:v>56</c:v>
                </c:pt>
                <c:pt idx="328">
                  <c:v>59</c:v>
                </c:pt>
                <c:pt idx="329">
                  <c:v>45</c:v>
                </c:pt>
                <c:pt idx="330">
                  <c:v>82</c:v>
                </c:pt>
                <c:pt idx="331">
                  <c:v>7</c:v>
                </c:pt>
                <c:pt idx="332">
                  <c:v>85</c:v>
                </c:pt>
                <c:pt idx="333">
                  <c:v>82</c:v>
                </c:pt>
                <c:pt idx="334">
                  <c:v>66</c:v>
                </c:pt>
                <c:pt idx="335">
                  <c:v>22</c:v>
                </c:pt>
                <c:pt idx="336">
                  <c:v>30</c:v>
                </c:pt>
                <c:pt idx="337">
                  <c:v>55</c:v>
                </c:pt>
                <c:pt idx="338">
                  <c:v>78</c:v>
                </c:pt>
                <c:pt idx="339">
                  <c:v>42</c:v>
                </c:pt>
                <c:pt idx="340">
                  <c:v>43</c:v>
                </c:pt>
                <c:pt idx="341">
                  <c:v>60</c:v>
                </c:pt>
                <c:pt idx="342">
                  <c:v>31</c:v>
                </c:pt>
                <c:pt idx="343">
                  <c:v>20</c:v>
                </c:pt>
                <c:pt idx="344">
                  <c:v>25</c:v>
                </c:pt>
                <c:pt idx="345">
                  <c:v>93</c:v>
                </c:pt>
                <c:pt idx="346">
                  <c:v>61</c:v>
                </c:pt>
                <c:pt idx="347">
                  <c:v>99</c:v>
                </c:pt>
                <c:pt idx="348">
                  <c:v>59</c:v>
                </c:pt>
                <c:pt idx="349">
                  <c:v>46</c:v>
                </c:pt>
                <c:pt idx="350">
                  <c:v>83</c:v>
                </c:pt>
                <c:pt idx="351">
                  <c:v>88</c:v>
                </c:pt>
                <c:pt idx="352">
                  <c:v>30</c:v>
                </c:pt>
                <c:pt idx="353">
                  <c:v>58</c:v>
                </c:pt>
                <c:pt idx="354">
                  <c:v>54</c:v>
                </c:pt>
                <c:pt idx="355">
                  <c:v>95</c:v>
                </c:pt>
                <c:pt idx="356">
                  <c:v>82</c:v>
                </c:pt>
                <c:pt idx="357">
                  <c:v>51</c:v>
                </c:pt>
                <c:pt idx="358">
                  <c:v>36</c:v>
                </c:pt>
                <c:pt idx="359">
                  <c:v>16</c:v>
                </c:pt>
                <c:pt idx="360">
                  <c:v>96</c:v>
                </c:pt>
                <c:pt idx="361">
                  <c:v>69</c:v>
                </c:pt>
                <c:pt idx="362">
                  <c:v>48</c:v>
                </c:pt>
                <c:pt idx="363">
                  <c:v>27</c:v>
                </c:pt>
                <c:pt idx="364">
                  <c:v>38</c:v>
                </c:pt>
                <c:pt idx="365">
                  <c:v>71</c:v>
                </c:pt>
                <c:pt idx="366">
                  <c:v>93</c:v>
                </c:pt>
                <c:pt idx="367">
                  <c:v>80</c:v>
                </c:pt>
                <c:pt idx="368">
                  <c:v>73</c:v>
                </c:pt>
                <c:pt idx="369">
                  <c:v>32</c:v>
                </c:pt>
                <c:pt idx="370">
                  <c:v>65</c:v>
                </c:pt>
                <c:pt idx="371">
                  <c:v>40</c:v>
                </c:pt>
                <c:pt idx="372">
                  <c:v>75</c:v>
                </c:pt>
                <c:pt idx="373">
                  <c:v>95</c:v>
                </c:pt>
                <c:pt idx="374">
                  <c:v>39</c:v>
                </c:pt>
                <c:pt idx="375">
                  <c:v>75</c:v>
                </c:pt>
                <c:pt idx="376">
                  <c:v>18</c:v>
                </c:pt>
                <c:pt idx="377">
                  <c:v>79</c:v>
                </c:pt>
                <c:pt idx="378">
                  <c:v>56</c:v>
                </c:pt>
                <c:pt idx="379">
                  <c:v>46</c:v>
                </c:pt>
                <c:pt idx="380">
                  <c:v>58</c:v>
                </c:pt>
                <c:pt idx="381">
                  <c:v>15</c:v>
                </c:pt>
                <c:pt idx="382">
                  <c:v>46</c:v>
                </c:pt>
                <c:pt idx="383">
                  <c:v>11</c:v>
                </c:pt>
                <c:pt idx="384">
                  <c:v>29</c:v>
                </c:pt>
                <c:pt idx="385">
                  <c:v>57</c:v>
                </c:pt>
                <c:pt idx="386">
                  <c:v>66</c:v>
                </c:pt>
                <c:pt idx="387">
                  <c:v>37</c:v>
                </c:pt>
                <c:pt idx="388">
                  <c:v>66</c:v>
                </c:pt>
                <c:pt idx="389">
                  <c:v>36</c:v>
                </c:pt>
                <c:pt idx="390">
                  <c:v>25</c:v>
                </c:pt>
                <c:pt idx="391">
                  <c:v>59</c:v>
                </c:pt>
                <c:pt idx="392">
                  <c:v>66</c:v>
                </c:pt>
                <c:pt idx="393">
                  <c:v>53</c:v>
                </c:pt>
                <c:pt idx="394">
                  <c:v>88</c:v>
                </c:pt>
                <c:pt idx="395">
                  <c:v>56</c:v>
                </c:pt>
                <c:pt idx="396">
                  <c:v>37</c:v>
                </c:pt>
                <c:pt idx="397">
                  <c:v>78</c:v>
                </c:pt>
                <c:pt idx="398">
                  <c:v>8</c:v>
                </c:pt>
                <c:pt idx="399">
                  <c:v>21</c:v>
                </c:pt>
                <c:pt idx="400">
                  <c:v>88</c:v>
                </c:pt>
                <c:pt idx="401">
                  <c:v>70</c:v>
                </c:pt>
                <c:pt idx="402">
                  <c:v>3</c:v>
                </c:pt>
                <c:pt idx="403">
                  <c:v>36</c:v>
                </c:pt>
                <c:pt idx="404">
                  <c:v>97</c:v>
                </c:pt>
                <c:pt idx="405">
                  <c:v>44</c:v>
                </c:pt>
                <c:pt idx="406">
                  <c:v>12</c:v>
                </c:pt>
                <c:pt idx="407">
                  <c:v>67</c:v>
                </c:pt>
                <c:pt idx="408">
                  <c:v>79</c:v>
                </c:pt>
                <c:pt idx="409">
                  <c:v>36</c:v>
                </c:pt>
                <c:pt idx="410">
                  <c:v>57</c:v>
                </c:pt>
                <c:pt idx="411">
                  <c:v>86</c:v>
                </c:pt>
                <c:pt idx="412">
                  <c:v>60</c:v>
                </c:pt>
                <c:pt idx="413">
                  <c:v>6</c:v>
                </c:pt>
                <c:pt idx="414">
                  <c:v>95</c:v>
                </c:pt>
                <c:pt idx="415">
                  <c:v>78</c:v>
                </c:pt>
                <c:pt idx="416">
                  <c:v>83</c:v>
                </c:pt>
                <c:pt idx="417">
                  <c:v>92</c:v>
                </c:pt>
                <c:pt idx="418">
                  <c:v>18</c:v>
                </c:pt>
                <c:pt idx="419">
                  <c:v>73</c:v>
                </c:pt>
                <c:pt idx="420">
                  <c:v>94</c:v>
                </c:pt>
                <c:pt idx="421">
                  <c:v>45</c:v>
                </c:pt>
                <c:pt idx="422">
                  <c:v>65</c:v>
                </c:pt>
                <c:pt idx="423">
                  <c:v>8</c:v>
                </c:pt>
                <c:pt idx="424">
                  <c:v>49</c:v>
                </c:pt>
                <c:pt idx="425">
                  <c:v>65</c:v>
                </c:pt>
                <c:pt idx="426">
                  <c:v>51</c:v>
                </c:pt>
                <c:pt idx="427">
                  <c:v>57</c:v>
                </c:pt>
                <c:pt idx="428">
                  <c:v>30</c:v>
                </c:pt>
                <c:pt idx="429">
                  <c:v>7</c:v>
                </c:pt>
                <c:pt idx="430">
                  <c:v>53</c:v>
                </c:pt>
                <c:pt idx="431">
                  <c:v>76</c:v>
                </c:pt>
                <c:pt idx="432">
                  <c:v>99</c:v>
                </c:pt>
                <c:pt idx="433">
                  <c:v>12</c:v>
                </c:pt>
                <c:pt idx="434">
                  <c:v>62</c:v>
                </c:pt>
                <c:pt idx="435">
                  <c:v>66</c:v>
                </c:pt>
                <c:pt idx="436">
                  <c:v>90</c:v>
                </c:pt>
                <c:pt idx="437">
                  <c:v>8</c:v>
                </c:pt>
                <c:pt idx="438">
                  <c:v>91</c:v>
                </c:pt>
                <c:pt idx="439">
                  <c:v>91</c:v>
                </c:pt>
                <c:pt idx="440">
                  <c:v>40</c:v>
                </c:pt>
                <c:pt idx="441">
                  <c:v>32</c:v>
                </c:pt>
                <c:pt idx="442">
                  <c:v>9</c:v>
                </c:pt>
                <c:pt idx="443">
                  <c:v>76</c:v>
                </c:pt>
                <c:pt idx="444">
                  <c:v>64</c:v>
                </c:pt>
                <c:pt idx="445">
                  <c:v>71</c:v>
                </c:pt>
                <c:pt idx="446">
                  <c:v>23</c:v>
                </c:pt>
                <c:pt idx="447">
                  <c:v>11</c:v>
                </c:pt>
                <c:pt idx="448">
                  <c:v>55</c:v>
                </c:pt>
                <c:pt idx="449">
                  <c:v>44</c:v>
                </c:pt>
                <c:pt idx="450">
                  <c:v>78</c:v>
                </c:pt>
                <c:pt idx="451">
                  <c:v>43</c:v>
                </c:pt>
                <c:pt idx="452">
                  <c:v>47</c:v>
                </c:pt>
                <c:pt idx="453">
                  <c:v>30</c:v>
                </c:pt>
                <c:pt idx="454">
                  <c:v>73</c:v>
                </c:pt>
                <c:pt idx="455">
                  <c:v>40</c:v>
                </c:pt>
                <c:pt idx="456">
                  <c:v>37</c:v>
                </c:pt>
                <c:pt idx="457">
                  <c:v>45</c:v>
                </c:pt>
                <c:pt idx="458">
                  <c:v>90</c:v>
                </c:pt>
                <c:pt idx="459">
                  <c:v>52</c:v>
                </c:pt>
                <c:pt idx="460">
                  <c:v>73</c:v>
                </c:pt>
                <c:pt idx="461">
                  <c:v>97</c:v>
                </c:pt>
                <c:pt idx="462">
                  <c:v>71</c:v>
                </c:pt>
                <c:pt idx="463">
                  <c:v>65</c:v>
                </c:pt>
                <c:pt idx="464">
                  <c:v>1</c:v>
                </c:pt>
                <c:pt idx="465">
                  <c:v>22</c:v>
                </c:pt>
                <c:pt idx="466">
                  <c:v>65</c:v>
                </c:pt>
                <c:pt idx="467">
                  <c:v>44</c:v>
                </c:pt>
                <c:pt idx="468">
                  <c:v>7</c:v>
                </c:pt>
                <c:pt idx="469">
                  <c:v>59</c:v>
                </c:pt>
                <c:pt idx="470">
                  <c:v>6</c:v>
                </c:pt>
                <c:pt idx="471">
                  <c:v>19</c:v>
                </c:pt>
                <c:pt idx="472">
                  <c:v>88</c:v>
                </c:pt>
                <c:pt idx="473">
                  <c:v>58</c:v>
                </c:pt>
                <c:pt idx="474">
                  <c:v>62</c:v>
                </c:pt>
                <c:pt idx="475">
                  <c:v>41</c:v>
                </c:pt>
                <c:pt idx="476">
                  <c:v>8</c:v>
                </c:pt>
                <c:pt idx="477">
                  <c:v>41</c:v>
                </c:pt>
                <c:pt idx="478">
                  <c:v>57</c:v>
                </c:pt>
                <c:pt idx="479">
                  <c:v>86</c:v>
                </c:pt>
                <c:pt idx="480">
                  <c:v>34</c:v>
                </c:pt>
                <c:pt idx="481">
                  <c:v>90</c:v>
                </c:pt>
                <c:pt idx="482">
                  <c:v>96</c:v>
                </c:pt>
                <c:pt idx="483">
                  <c:v>37</c:v>
                </c:pt>
                <c:pt idx="484">
                  <c:v>69</c:v>
                </c:pt>
                <c:pt idx="485">
                  <c:v>40</c:v>
                </c:pt>
                <c:pt idx="486">
                  <c:v>37</c:v>
                </c:pt>
                <c:pt idx="487">
                  <c:v>25</c:v>
                </c:pt>
                <c:pt idx="488">
                  <c:v>52</c:v>
                </c:pt>
                <c:pt idx="489">
                  <c:v>44</c:v>
                </c:pt>
                <c:pt idx="490">
                  <c:v>86</c:v>
                </c:pt>
                <c:pt idx="491">
                  <c:v>24</c:v>
                </c:pt>
                <c:pt idx="492">
                  <c:v>92</c:v>
                </c:pt>
                <c:pt idx="493">
                  <c:v>13</c:v>
                </c:pt>
                <c:pt idx="494">
                  <c:v>60</c:v>
                </c:pt>
                <c:pt idx="495">
                  <c:v>63</c:v>
                </c:pt>
                <c:pt idx="496">
                  <c:v>17</c:v>
                </c:pt>
                <c:pt idx="497">
                  <c:v>81</c:v>
                </c:pt>
                <c:pt idx="498">
                  <c:v>13</c:v>
                </c:pt>
                <c:pt idx="499">
                  <c:v>65</c:v>
                </c:pt>
                <c:pt idx="500">
                  <c:v>41</c:v>
                </c:pt>
                <c:pt idx="501">
                  <c:v>0</c:v>
                </c:pt>
                <c:pt idx="502">
                  <c:v>28</c:v>
                </c:pt>
                <c:pt idx="503">
                  <c:v>54</c:v>
                </c:pt>
                <c:pt idx="504">
                  <c:v>22</c:v>
                </c:pt>
                <c:pt idx="505">
                  <c:v>28</c:v>
                </c:pt>
                <c:pt idx="506">
                  <c:v>62</c:v>
                </c:pt>
                <c:pt idx="507">
                  <c:v>17</c:v>
                </c:pt>
                <c:pt idx="508">
                  <c:v>47</c:v>
                </c:pt>
                <c:pt idx="509">
                  <c:v>43</c:v>
                </c:pt>
                <c:pt idx="510">
                  <c:v>41</c:v>
                </c:pt>
                <c:pt idx="511">
                  <c:v>50</c:v>
                </c:pt>
                <c:pt idx="512">
                  <c:v>10</c:v>
                </c:pt>
                <c:pt idx="513">
                  <c:v>11</c:v>
                </c:pt>
                <c:pt idx="514">
                  <c:v>44</c:v>
                </c:pt>
                <c:pt idx="515">
                  <c:v>64</c:v>
                </c:pt>
                <c:pt idx="516">
                  <c:v>32</c:v>
                </c:pt>
                <c:pt idx="517">
                  <c:v>17</c:v>
                </c:pt>
                <c:pt idx="518">
                  <c:v>80</c:v>
                </c:pt>
                <c:pt idx="519">
                  <c:v>93</c:v>
                </c:pt>
                <c:pt idx="520">
                  <c:v>95</c:v>
                </c:pt>
                <c:pt idx="521">
                  <c:v>52</c:v>
                </c:pt>
                <c:pt idx="522">
                  <c:v>0</c:v>
                </c:pt>
                <c:pt idx="523">
                  <c:v>96</c:v>
                </c:pt>
                <c:pt idx="524">
                  <c:v>72</c:v>
                </c:pt>
                <c:pt idx="525">
                  <c:v>36</c:v>
                </c:pt>
                <c:pt idx="526">
                  <c:v>41</c:v>
                </c:pt>
                <c:pt idx="527">
                  <c:v>29</c:v>
                </c:pt>
                <c:pt idx="528">
                  <c:v>93</c:v>
                </c:pt>
                <c:pt idx="529">
                  <c:v>56</c:v>
                </c:pt>
                <c:pt idx="530">
                  <c:v>52</c:v>
                </c:pt>
                <c:pt idx="531">
                  <c:v>81</c:v>
                </c:pt>
                <c:pt idx="532">
                  <c:v>45</c:v>
                </c:pt>
                <c:pt idx="533">
                  <c:v>81</c:v>
                </c:pt>
                <c:pt idx="534">
                  <c:v>2</c:v>
                </c:pt>
                <c:pt idx="535">
                  <c:v>1</c:v>
                </c:pt>
                <c:pt idx="536">
                  <c:v>65</c:v>
                </c:pt>
                <c:pt idx="537">
                  <c:v>70</c:v>
                </c:pt>
                <c:pt idx="538">
                  <c:v>92</c:v>
                </c:pt>
                <c:pt idx="539">
                  <c:v>74</c:v>
                </c:pt>
                <c:pt idx="540">
                  <c:v>57</c:v>
                </c:pt>
                <c:pt idx="541">
                  <c:v>0</c:v>
                </c:pt>
                <c:pt idx="542">
                  <c:v>26</c:v>
                </c:pt>
                <c:pt idx="543">
                  <c:v>70</c:v>
                </c:pt>
                <c:pt idx="544">
                  <c:v>32</c:v>
                </c:pt>
                <c:pt idx="545">
                  <c:v>37</c:v>
                </c:pt>
                <c:pt idx="546">
                  <c:v>36</c:v>
                </c:pt>
                <c:pt idx="547">
                  <c:v>98</c:v>
                </c:pt>
                <c:pt idx="548">
                  <c:v>85</c:v>
                </c:pt>
                <c:pt idx="549">
                  <c:v>49</c:v>
                </c:pt>
                <c:pt idx="550">
                  <c:v>30</c:v>
                </c:pt>
                <c:pt idx="551">
                  <c:v>53</c:v>
                </c:pt>
                <c:pt idx="552">
                  <c:v>84</c:v>
                </c:pt>
                <c:pt idx="553">
                  <c:v>86</c:v>
                </c:pt>
                <c:pt idx="554">
                  <c:v>60</c:v>
                </c:pt>
                <c:pt idx="555">
                  <c:v>24</c:v>
                </c:pt>
                <c:pt idx="556">
                  <c:v>94</c:v>
                </c:pt>
                <c:pt idx="557">
                  <c:v>13</c:v>
                </c:pt>
                <c:pt idx="558">
                  <c:v>94</c:v>
                </c:pt>
                <c:pt idx="559">
                  <c:v>78</c:v>
                </c:pt>
                <c:pt idx="560">
                  <c:v>95</c:v>
                </c:pt>
                <c:pt idx="561">
                  <c:v>41</c:v>
                </c:pt>
                <c:pt idx="562">
                  <c:v>86</c:v>
                </c:pt>
                <c:pt idx="563">
                  <c:v>43</c:v>
                </c:pt>
                <c:pt idx="564">
                  <c:v>4</c:v>
                </c:pt>
                <c:pt idx="565">
                  <c:v>75</c:v>
                </c:pt>
                <c:pt idx="566">
                  <c:v>31</c:v>
                </c:pt>
                <c:pt idx="567">
                  <c:v>84</c:v>
                </c:pt>
                <c:pt idx="568">
                  <c:v>42</c:v>
                </c:pt>
                <c:pt idx="569">
                  <c:v>94</c:v>
                </c:pt>
                <c:pt idx="570">
                  <c:v>62</c:v>
                </c:pt>
                <c:pt idx="571">
                  <c:v>7</c:v>
                </c:pt>
                <c:pt idx="572">
                  <c:v>13</c:v>
                </c:pt>
                <c:pt idx="573">
                  <c:v>97</c:v>
                </c:pt>
                <c:pt idx="574">
                  <c:v>81</c:v>
                </c:pt>
                <c:pt idx="575">
                  <c:v>78</c:v>
                </c:pt>
                <c:pt idx="576">
                  <c:v>22</c:v>
                </c:pt>
                <c:pt idx="577">
                  <c:v>98</c:v>
                </c:pt>
                <c:pt idx="578">
                  <c:v>8</c:v>
                </c:pt>
                <c:pt idx="579">
                  <c:v>20</c:v>
                </c:pt>
                <c:pt idx="580">
                  <c:v>64</c:v>
                </c:pt>
                <c:pt idx="581">
                  <c:v>2</c:v>
                </c:pt>
                <c:pt idx="582">
                  <c:v>64</c:v>
                </c:pt>
                <c:pt idx="583">
                  <c:v>75</c:v>
                </c:pt>
                <c:pt idx="584">
                  <c:v>48</c:v>
                </c:pt>
                <c:pt idx="585">
                  <c:v>80</c:v>
                </c:pt>
                <c:pt idx="586">
                  <c:v>56</c:v>
                </c:pt>
                <c:pt idx="587">
                  <c:v>72</c:v>
                </c:pt>
                <c:pt idx="588">
                  <c:v>61</c:v>
                </c:pt>
                <c:pt idx="589">
                  <c:v>69</c:v>
                </c:pt>
                <c:pt idx="590">
                  <c:v>97</c:v>
                </c:pt>
                <c:pt idx="591">
                  <c:v>65</c:v>
                </c:pt>
                <c:pt idx="592">
                  <c:v>8</c:v>
                </c:pt>
                <c:pt idx="593">
                  <c:v>92</c:v>
                </c:pt>
                <c:pt idx="594">
                  <c:v>31</c:v>
                </c:pt>
                <c:pt idx="595">
                  <c:v>70</c:v>
                </c:pt>
                <c:pt idx="596">
                  <c:v>66</c:v>
                </c:pt>
                <c:pt idx="597">
                  <c:v>75</c:v>
                </c:pt>
                <c:pt idx="598">
                  <c:v>3</c:v>
                </c:pt>
                <c:pt idx="599">
                  <c:v>52</c:v>
                </c:pt>
                <c:pt idx="600">
                  <c:v>81</c:v>
                </c:pt>
                <c:pt idx="601">
                  <c:v>56</c:v>
                </c:pt>
                <c:pt idx="602">
                  <c:v>76</c:v>
                </c:pt>
                <c:pt idx="603">
                  <c:v>53</c:v>
                </c:pt>
                <c:pt idx="604">
                  <c:v>43</c:v>
                </c:pt>
                <c:pt idx="605">
                  <c:v>10</c:v>
                </c:pt>
                <c:pt idx="606">
                  <c:v>85</c:v>
                </c:pt>
                <c:pt idx="607">
                  <c:v>74</c:v>
                </c:pt>
                <c:pt idx="608">
                  <c:v>26</c:v>
                </c:pt>
                <c:pt idx="609">
                  <c:v>13</c:v>
                </c:pt>
                <c:pt idx="610">
                  <c:v>67</c:v>
                </c:pt>
                <c:pt idx="611">
                  <c:v>26</c:v>
                </c:pt>
                <c:pt idx="612">
                  <c:v>30</c:v>
                </c:pt>
                <c:pt idx="613">
                  <c:v>19</c:v>
                </c:pt>
                <c:pt idx="614">
                  <c:v>96</c:v>
                </c:pt>
                <c:pt idx="615">
                  <c:v>96</c:v>
                </c:pt>
                <c:pt idx="616">
                  <c:v>26</c:v>
                </c:pt>
                <c:pt idx="617">
                  <c:v>92</c:v>
                </c:pt>
                <c:pt idx="618">
                  <c:v>14</c:v>
                </c:pt>
                <c:pt idx="619">
                  <c:v>62</c:v>
                </c:pt>
                <c:pt idx="620">
                  <c:v>41</c:v>
                </c:pt>
                <c:pt idx="621">
                  <c:v>64</c:v>
                </c:pt>
                <c:pt idx="622">
                  <c:v>28</c:v>
                </c:pt>
                <c:pt idx="623">
                  <c:v>42</c:v>
                </c:pt>
                <c:pt idx="624">
                  <c:v>45</c:v>
                </c:pt>
                <c:pt idx="625">
                  <c:v>53</c:v>
                </c:pt>
                <c:pt idx="626">
                  <c:v>24</c:v>
                </c:pt>
                <c:pt idx="627">
                  <c:v>63</c:v>
                </c:pt>
                <c:pt idx="628">
                  <c:v>58</c:v>
                </c:pt>
                <c:pt idx="629">
                  <c:v>99</c:v>
                </c:pt>
                <c:pt idx="630">
                  <c:v>35</c:v>
                </c:pt>
                <c:pt idx="631">
                  <c:v>71</c:v>
                </c:pt>
                <c:pt idx="632">
                  <c:v>25</c:v>
                </c:pt>
                <c:pt idx="633">
                  <c:v>9</c:v>
                </c:pt>
                <c:pt idx="634">
                  <c:v>27</c:v>
                </c:pt>
                <c:pt idx="635">
                  <c:v>12</c:v>
                </c:pt>
                <c:pt idx="636">
                  <c:v>99</c:v>
                </c:pt>
                <c:pt idx="637">
                  <c:v>75</c:v>
                </c:pt>
                <c:pt idx="638">
                  <c:v>3</c:v>
                </c:pt>
                <c:pt idx="639">
                  <c:v>26</c:v>
                </c:pt>
                <c:pt idx="640">
                  <c:v>5</c:v>
                </c:pt>
                <c:pt idx="641">
                  <c:v>74</c:v>
                </c:pt>
                <c:pt idx="642">
                  <c:v>81</c:v>
                </c:pt>
                <c:pt idx="643">
                  <c:v>33</c:v>
                </c:pt>
                <c:pt idx="644">
                  <c:v>54</c:v>
                </c:pt>
                <c:pt idx="645">
                  <c:v>7</c:v>
                </c:pt>
                <c:pt idx="646">
                  <c:v>31</c:v>
                </c:pt>
                <c:pt idx="647">
                  <c:v>90</c:v>
                </c:pt>
                <c:pt idx="648">
                  <c:v>9</c:v>
                </c:pt>
                <c:pt idx="649">
                  <c:v>5</c:v>
                </c:pt>
                <c:pt idx="650">
                  <c:v>68</c:v>
                </c:pt>
                <c:pt idx="651">
                  <c:v>74</c:v>
                </c:pt>
                <c:pt idx="652">
                  <c:v>11</c:v>
                </c:pt>
                <c:pt idx="653">
                  <c:v>41</c:v>
                </c:pt>
                <c:pt idx="654">
                  <c:v>44</c:v>
                </c:pt>
                <c:pt idx="655">
                  <c:v>1</c:v>
                </c:pt>
                <c:pt idx="656">
                  <c:v>44</c:v>
                </c:pt>
                <c:pt idx="657">
                  <c:v>93</c:v>
                </c:pt>
                <c:pt idx="658">
                  <c:v>22</c:v>
                </c:pt>
                <c:pt idx="659">
                  <c:v>51</c:v>
                </c:pt>
                <c:pt idx="660">
                  <c:v>43</c:v>
                </c:pt>
                <c:pt idx="661">
                  <c:v>98</c:v>
                </c:pt>
                <c:pt idx="662">
                  <c:v>97</c:v>
                </c:pt>
                <c:pt idx="663">
                  <c:v>38</c:v>
                </c:pt>
                <c:pt idx="664">
                  <c:v>36</c:v>
                </c:pt>
                <c:pt idx="665">
                  <c:v>7</c:v>
                </c:pt>
                <c:pt idx="666">
                  <c:v>14</c:v>
                </c:pt>
                <c:pt idx="667">
                  <c:v>56</c:v>
                </c:pt>
                <c:pt idx="668">
                  <c:v>70</c:v>
                </c:pt>
                <c:pt idx="669">
                  <c:v>0</c:v>
                </c:pt>
                <c:pt idx="670">
                  <c:v>27</c:v>
                </c:pt>
                <c:pt idx="671">
                  <c:v>56</c:v>
                </c:pt>
                <c:pt idx="672">
                  <c:v>88</c:v>
                </c:pt>
                <c:pt idx="673">
                  <c:v>35</c:v>
                </c:pt>
                <c:pt idx="674">
                  <c:v>11</c:v>
                </c:pt>
                <c:pt idx="675">
                  <c:v>91</c:v>
                </c:pt>
                <c:pt idx="676">
                  <c:v>41</c:v>
                </c:pt>
                <c:pt idx="677">
                  <c:v>1</c:v>
                </c:pt>
                <c:pt idx="678">
                  <c:v>31</c:v>
                </c:pt>
                <c:pt idx="679">
                  <c:v>66</c:v>
                </c:pt>
                <c:pt idx="680">
                  <c:v>8</c:v>
                </c:pt>
                <c:pt idx="681">
                  <c:v>31</c:v>
                </c:pt>
                <c:pt idx="682">
                  <c:v>11</c:v>
                </c:pt>
                <c:pt idx="683">
                  <c:v>64</c:v>
                </c:pt>
                <c:pt idx="684">
                  <c:v>77</c:v>
                </c:pt>
                <c:pt idx="685">
                  <c:v>74</c:v>
                </c:pt>
                <c:pt idx="686">
                  <c:v>22</c:v>
                </c:pt>
                <c:pt idx="687">
                  <c:v>73</c:v>
                </c:pt>
                <c:pt idx="688">
                  <c:v>51</c:v>
                </c:pt>
                <c:pt idx="689">
                  <c:v>65</c:v>
                </c:pt>
                <c:pt idx="690">
                  <c:v>34</c:v>
                </c:pt>
                <c:pt idx="691">
                  <c:v>99</c:v>
                </c:pt>
                <c:pt idx="692">
                  <c:v>72</c:v>
                </c:pt>
                <c:pt idx="693">
                  <c:v>42</c:v>
                </c:pt>
                <c:pt idx="694">
                  <c:v>75</c:v>
                </c:pt>
                <c:pt idx="695">
                  <c:v>70</c:v>
                </c:pt>
                <c:pt idx="696">
                  <c:v>41</c:v>
                </c:pt>
                <c:pt idx="697">
                  <c:v>0</c:v>
                </c:pt>
                <c:pt idx="698">
                  <c:v>5</c:v>
                </c:pt>
                <c:pt idx="699">
                  <c:v>21</c:v>
                </c:pt>
                <c:pt idx="700">
                  <c:v>5</c:v>
                </c:pt>
                <c:pt idx="701">
                  <c:v>78</c:v>
                </c:pt>
                <c:pt idx="702">
                  <c:v>18</c:v>
                </c:pt>
                <c:pt idx="703">
                  <c:v>0</c:v>
                </c:pt>
                <c:pt idx="704">
                  <c:v>82</c:v>
                </c:pt>
                <c:pt idx="705">
                  <c:v>41</c:v>
                </c:pt>
                <c:pt idx="706">
                  <c:v>92</c:v>
                </c:pt>
                <c:pt idx="707">
                  <c:v>7</c:v>
                </c:pt>
                <c:pt idx="708">
                  <c:v>100</c:v>
                </c:pt>
                <c:pt idx="709">
                  <c:v>92</c:v>
                </c:pt>
                <c:pt idx="710">
                  <c:v>18</c:v>
                </c:pt>
                <c:pt idx="711">
                  <c:v>89</c:v>
                </c:pt>
                <c:pt idx="712">
                  <c:v>35</c:v>
                </c:pt>
                <c:pt idx="713">
                  <c:v>12</c:v>
                </c:pt>
                <c:pt idx="714">
                  <c:v>71</c:v>
                </c:pt>
                <c:pt idx="715">
                  <c:v>38</c:v>
                </c:pt>
                <c:pt idx="716">
                  <c:v>14</c:v>
                </c:pt>
                <c:pt idx="717">
                  <c:v>7</c:v>
                </c:pt>
                <c:pt idx="718">
                  <c:v>31</c:v>
                </c:pt>
                <c:pt idx="719">
                  <c:v>82</c:v>
                </c:pt>
                <c:pt idx="720">
                  <c:v>95</c:v>
                </c:pt>
                <c:pt idx="721">
                  <c:v>68</c:v>
                </c:pt>
                <c:pt idx="722">
                  <c:v>47</c:v>
                </c:pt>
                <c:pt idx="723">
                  <c:v>71</c:v>
                </c:pt>
                <c:pt idx="724">
                  <c:v>86</c:v>
                </c:pt>
                <c:pt idx="725">
                  <c:v>79</c:v>
                </c:pt>
                <c:pt idx="726">
                  <c:v>61</c:v>
                </c:pt>
                <c:pt idx="727">
                  <c:v>40</c:v>
                </c:pt>
                <c:pt idx="728">
                  <c:v>89</c:v>
                </c:pt>
                <c:pt idx="729">
                  <c:v>76</c:v>
                </c:pt>
                <c:pt idx="730">
                  <c:v>89</c:v>
                </c:pt>
                <c:pt idx="731">
                  <c:v>3</c:v>
                </c:pt>
                <c:pt idx="732">
                  <c:v>60</c:v>
                </c:pt>
                <c:pt idx="733">
                  <c:v>10</c:v>
                </c:pt>
                <c:pt idx="734">
                  <c:v>38</c:v>
                </c:pt>
                <c:pt idx="735">
                  <c:v>76</c:v>
                </c:pt>
                <c:pt idx="736">
                  <c:v>50</c:v>
                </c:pt>
                <c:pt idx="737">
                  <c:v>49</c:v>
                </c:pt>
                <c:pt idx="738">
                  <c:v>22</c:v>
                </c:pt>
                <c:pt idx="739">
                  <c:v>57</c:v>
                </c:pt>
                <c:pt idx="740">
                  <c:v>78</c:v>
                </c:pt>
                <c:pt idx="741">
                  <c:v>72</c:v>
                </c:pt>
                <c:pt idx="742">
                  <c:v>79</c:v>
                </c:pt>
                <c:pt idx="743">
                  <c:v>12</c:v>
                </c:pt>
                <c:pt idx="744">
                  <c:v>78</c:v>
                </c:pt>
                <c:pt idx="745">
                  <c:v>78</c:v>
                </c:pt>
                <c:pt idx="746">
                  <c:v>15</c:v>
                </c:pt>
                <c:pt idx="747">
                  <c:v>53</c:v>
                </c:pt>
                <c:pt idx="748">
                  <c:v>65</c:v>
                </c:pt>
                <c:pt idx="749">
                  <c:v>21</c:v>
                </c:pt>
                <c:pt idx="750">
                  <c:v>17</c:v>
                </c:pt>
                <c:pt idx="751">
                  <c:v>18</c:v>
                </c:pt>
                <c:pt idx="752">
                  <c:v>37</c:v>
                </c:pt>
                <c:pt idx="753">
                  <c:v>0</c:v>
                </c:pt>
                <c:pt idx="754">
                  <c:v>55</c:v>
                </c:pt>
                <c:pt idx="755">
                  <c:v>39</c:v>
                </c:pt>
                <c:pt idx="756">
                  <c:v>82</c:v>
                </c:pt>
                <c:pt idx="757">
                  <c:v>48</c:v>
                </c:pt>
                <c:pt idx="758">
                  <c:v>66</c:v>
                </c:pt>
                <c:pt idx="759">
                  <c:v>78</c:v>
                </c:pt>
                <c:pt idx="760">
                  <c:v>68</c:v>
                </c:pt>
                <c:pt idx="761">
                  <c:v>26</c:v>
                </c:pt>
                <c:pt idx="762">
                  <c:v>53</c:v>
                </c:pt>
                <c:pt idx="763">
                  <c:v>75</c:v>
                </c:pt>
                <c:pt idx="764">
                  <c:v>68</c:v>
                </c:pt>
                <c:pt idx="765">
                  <c:v>56</c:v>
                </c:pt>
                <c:pt idx="766">
                  <c:v>41</c:v>
                </c:pt>
                <c:pt idx="767">
                  <c:v>27</c:v>
                </c:pt>
                <c:pt idx="768">
                  <c:v>33</c:v>
                </c:pt>
                <c:pt idx="769">
                  <c:v>25</c:v>
                </c:pt>
                <c:pt idx="770">
                  <c:v>12</c:v>
                </c:pt>
                <c:pt idx="771">
                  <c:v>11</c:v>
                </c:pt>
                <c:pt idx="772">
                  <c:v>85</c:v>
                </c:pt>
                <c:pt idx="773">
                  <c:v>44</c:v>
                </c:pt>
                <c:pt idx="774">
                  <c:v>66</c:v>
                </c:pt>
                <c:pt idx="775">
                  <c:v>23</c:v>
                </c:pt>
                <c:pt idx="776">
                  <c:v>14</c:v>
                </c:pt>
                <c:pt idx="777">
                  <c:v>99</c:v>
                </c:pt>
                <c:pt idx="778">
                  <c:v>2</c:v>
                </c:pt>
                <c:pt idx="779">
                  <c:v>66</c:v>
                </c:pt>
                <c:pt idx="780">
                  <c:v>71</c:v>
                </c:pt>
                <c:pt idx="781">
                  <c:v>100</c:v>
                </c:pt>
                <c:pt idx="782">
                  <c:v>14</c:v>
                </c:pt>
                <c:pt idx="783">
                  <c:v>25</c:v>
                </c:pt>
                <c:pt idx="784">
                  <c:v>21</c:v>
                </c:pt>
                <c:pt idx="785">
                  <c:v>64</c:v>
                </c:pt>
                <c:pt idx="786">
                  <c:v>62</c:v>
                </c:pt>
                <c:pt idx="787">
                  <c:v>52</c:v>
                </c:pt>
                <c:pt idx="788">
                  <c:v>60</c:v>
                </c:pt>
                <c:pt idx="789">
                  <c:v>29</c:v>
                </c:pt>
                <c:pt idx="790">
                  <c:v>78</c:v>
                </c:pt>
                <c:pt idx="791">
                  <c:v>37</c:v>
                </c:pt>
                <c:pt idx="792">
                  <c:v>84</c:v>
                </c:pt>
                <c:pt idx="793">
                  <c:v>73</c:v>
                </c:pt>
                <c:pt idx="794">
                  <c:v>17</c:v>
                </c:pt>
                <c:pt idx="795">
                  <c:v>91</c:v>
                </c:pt>
                <c:pt idx="796">
                  <c:v>52</c:v>
                </c:pt>
                <c:pt idx="797">
                  <c:v>39</c:v>
                </c:pt>
                <c:pt idx="798">
                  <c:v>94</c:v>
                </c:pt>
                <c:pt idx="799">
                  <c:v>88</c:v>
                </c:pt>
                <c:pt idx="800">
                  <c:v>12</c:v>
                </c:pt>
                <c:pt idx="801">
                  <c:v>25</c:v>
                </c:pt>
                <c:pt idx="802">
                  <c:v>80</c:v>
                </c:pt>
                <c:pt idx="803">
                  <c:v>17</c:v>
                </c:pt>
                <c:pt idx="804">
                  <c:v>14</c:v>
                </c:pt>
                <c:pt idx="805">
                  <c:v>0</c:v>
                </c:pt>
                <c:pt idx="806">
                  <c:v>67</c:v>
                </c:pt>
                <c:pt idx="807">
                  <c:v>17</c:v>
                </c:pt>
                <c:pt idx="808">
                  <c:v>91</c:v>
                </c:pt>
                <c:pt idx="809">
                  <c:v>30</c:v>
                </c:pt>
                <c:pt idx="810">
                  <c:v>87</c:v>
                </c:pt>
                <c:pt idx="811">
                  <c:v>15</c:v>
                </c:pt>
                <c:pt idx="812">
                  <c:v>28</c:v>
                </c:pt>
                <c:pt idx="813">
                  <c:v>10</c:v>
                </c:pt>
                <c:pt idx="814">
                  <c:v>54</c:v>
                </c:pt>
                <c:pt idx="815">
                  <c:v>8</c:v>
                </c:pt>
                <c:pt idx="816">
                  <c:v>24</c:v>
                </c:pt>
                <c:pt idx="817">
                  <c:v>81</c:v>
                </c:pt>
                <c:pt idx="818">
                  <c:v>32</c:v>
                </c:pt>
                <c:pt idx="819">
                  <c:v>57</c:v>
                </c:pt>
                <c:pt idx="820">
                  <c:v>47</c:v>
                </c:pt>
                <c:pt idx="821">
                  <c:v>59</c:v>
                </c:pt>
                <c:pt idx="822">
                  <c:v>15</c:v>
                </c:pt>
                <c:pt idx="823">
                  <c:v>24</c:v>
                </c:pt>
                <c:pt idx="824">
                  <c:v>13</c:v>
                </c:pt>
                <c:pt idx="825">
                  <c:v>7</c:v>
                </c:pt>
                <c:pt idx="826">
                  <c:v>58</c:v>
                </c:pt>
                <c:pt idx="827">
                  <c:v>88</c:v>
                </c:pt>
                <c:pt idx="828">
                  <c:v>61</c:v>
                </c:pt>
                <c:pt idx="829">
                  <c:v>90</c:v>
                </c:pt>
                <c:pt idx="830">
                  <c:v>64</c:v>
                </c:pt>
                <c:pt idx="831">
                  <c:v>62</c:v>
                </c:pt>
                <c:pt idx="832">
                  <c:v>96</c:v>
                </c:pt>
                <c:pt idx="833">
                  <c:v>10</c:v>
                </c:pt>
                <c:pt idx="834">
                  <c:v>39</c:v>
                </c:pt>
                <c:pt idx="835">
                  <c:v>59</c:v>
                </c:pt>
                <c:pt idx="836">
                  <c:v>60</c:v>
                </c:pt>
                <c:pt idx="837">
                  <c:v>39</c:v>
                </c:pt>
                <c:pt idx="838">
                  <c:v>76</c:v>
                </c:pt>
                <c:pt idx="839">
                  <c:v>23</c:v>
                </c:pt>
                <c:pt idx="840">
                  <c:v>44</c:v>
                </c:pt>
                <c:pt idx="841">
                  <c:v>76</c:v>
                </c:pt>
                <c:pt idx="842">
                  <c:v>95</c:v>
                </c:pt>
                <c:pt idx="843">
                  <c:v>13</c:v>
                </c:pt>
                <c:pt idx="844">
                  <c:v>9</c:v>
                </c:pt>
                <c:pt idx="845">
                  <c:v>35</c:v>
                </c:pt>
                <c:pt idx="846">
                  <c:v>65</c:v>
                </c:pt>
                <c:pt idx="847">
                  <c:v>50</c:v>
                </c:pt>
                <c:pt idx="848">
                  <c:v>31</c:v>
                </c:pt>
                <c:pt idx="849">
                  <c:v>69</c:v>
                </c:pt>
                <c:pt idx="850">
                  <c:v>11</c:v>
                </c:pt>
                <c:pt idx="851">
                  <c:v>85</c:v>
                </c:pt>
                <c:pt idx="852">
                  <c:v>54</c:v>
                </c:pt>
                <c:pt idx="853">
                  <c:v>51</c:v>
                </c:pt>
                <c:pt idx="854">
                  <c:v>54</c:v>
                </c:pt>
                <c:pt idx="855">
                  <c:v>73</c:v>
                </c:pt>
                <c:pt idx="856">
                  <c:v>21</c:v>
                </c:pt>
                <c:pt idx="857">
                  <c:v>81</c:v>
                </c:pt>
                <c:pt idx="858">
                  <c:v>62</c:v>
                </c:pt>
                <c:pt idx="859">
                  <c:v>37</c:v>
                </c:pt>
                <c:pt idx="860">
                  <c:v>41</c:v>
                </c:pt>
                <c:pt idx="861">
                  <c:v>79</c:v>
                </c:pt>
                <c:pt idx="862">
                  <c:v>79</c:v>
                </c:pt>
                <c:pt idx="863">
                  <c:v>36</c:v>
                </c:pt>
                <c:pt idx="864">
                  <c:v>16</c:v>
                </c:pt>
                <c:pt idx="865">
                  <c:v>86</c:v>
                </c:pt>
                <c:pt idx="866">
                  <c:v>99</c:v>
                </c:pt>
                <c:pt idx="867">
                  <c:v>4</c:v>
                </c:pt>
                <c:pt idx="868">
                  <c:v>67</c:v>
                </c:pt>
                <c:pt idx="869">
                  <c:v>16</c:v>
                </c:pt>
                <c:pt idx="870">
                  <c:v>72</c:v>
                </c:pt>
                <c:pt idx="871">
                  <c:v>8</c:v>
                </c:pt>
                <c:pt idx="872">
                  <c:v>8</c:v>
                </c:pt>
                <c:pt idx="873">
                  <c:v>99</c:v>
                </c:pt>
                <c:pt idx="874">
                  <c:v>59</c:v>
                </c:pt>
                <c:pt idx="875">
                  <c:v>2</c:v>
                </c:pt>
                <c:pt idx="876">
                  <c:v>92</c:v>
                </c:pt>
                <c:pt idx="877">
                  <c:v>83</c:v>
                </c:pt>
                <c:pt idx="878">
                  <c:v>44</c:v>
                </c:pt>
                <c:pt idx="879">
                  <c:v>88</c:v>
                </c:pt>
                <c:pt idx="880">
                  <c:v>3</c:v>
                </c:pt>
                <c:pt idx="881">
                  <c:v>31</c:v>
                </c:pt>
                <c:pt idx="882">
                  <c:v>12</c:v>
                </c:pt>
                <c:pt idx="883">
                  <c:v>45</c:v>
                </c:pt>
                <c:pt idx="884">
                  <c:v>14</c:v>
                </c:pt>
                <c:pt idx="885">
                  <c:v>99</c:v>
                </c:pt>
                <c:pt idx="886">
                  <c:v>51</c:v>
                </c:pt>
                <c:pt idx="887">
                  <c:v>10</c:v>
                </c:pt>
                <c:pt idx="888">
                  <c:v>53</c:v>
                </c:pt>
                <c:pt idx="889">
                  <c:v>72</c:v>
                </c:pt>
                <c:pt idx="890">
                  <c:v>25</c:v>
                </c:pt>
                <c:pt idx="891">
                  <c:v>33</c:v>
                </c:pt>
                <c:pt idx="892">
                  <c:v>13</c:v>
                </c:pt>
                <c:pt idx="893">
                  <c:v>100</c:v>
                </c:pt>
                <c:pt idx="894">
                  <c:v>15</c:v>
                </c:pt>
                <c:pt idx="895">
                  <c:v>21</c:v>
                </c:pt>
                <c:pt idx="896">
                  <c:v>11</c:v>
                </c:pt>
                <c:pt idx="897">
                  <c:v>11</c:v>
                </c:pt>
                <c:pt idx="898">
                  <c:v>3</c:v>
                </c:pt>
                <c:pt idx="899">
                  <c:v>94</c:v>
                </c:pt>
                <c:pt idx="900">
                  <c:v>55</c:v>
                </c:pt>
                <c:pt idx="901">
                  <c:v>86</c:v>
                </c:pt>
                <c:pt idx="902">
                  <c:v>79</c:v>
                </c:pt>
                <c:pt idx="903">
                  <c:v>99</c:v>
                </c:pt>
                <c:pt idx="904">
                  <c:v>94</c:v>
                </c:pt>
                <c:pt idx="905">
                  <c:v>17</c:v>
                </c:pt>
                <c:pt idx="906">
                  <c:v>9</c:v>
                </c:pt>
                <c:pt idx="907">
                  <c:v>94</c:v>
                </c:pt>
                <c:pt idx="908">
                  <c:v>54</c:v>
                </c:pt>
                <c:pt idx="909">
                  <c:v>97</c:v>
                </c:pt>
                <c:pt idx="910">
                  <c:v>36</c:v>
                </c:pt>
                <c:pt idx="911">
                  <c:v>21</c:v>
                </c:pt>
                <c:pt idx="912">
                  <c:v>60</c:v>
                </c:pt>
                <c:pt idx="913">
                  <c:v>37</c:v>
                </c:pt>
                <c:pt idx="914">
                  <c:v>69</c:v>
                </c:pt>
                <c:pt idx="915">
                  <c:v>6</c:v>
                </c:pt>
                <c:pt idx="916">
                  <c:v>12</c:v>
                </c:pt>
                <c:pt idx="917">
                  <c:v>44</c:v>
                </c:pt>
                <c:pt idx="918">
                  <c:v>32</c:v>
                </c:pt>
                <c:pt idx="919">
                  <c:v>19</c:v>
                </c:pt>
                <c:pt idx="920">
                  <c:v>88</c:v>
                </c:pt>
                <c:pt idx="921">
                  <c:v>71</c:v>
                </c:pt>
                <c:pt idx="922">
                  <c:v>47</c:v>
                </c:pt>
                <c:pt idx="923">
                  <c:v>77</c:v>
                </c:pt>
                <c:pt idx="924">
                  <c:v>85</c:v>
                </c:pt>
                <c:pt idx="925">
                  <c:v>38</c:v>
                </c:pt>
                <c:pt idx="926">
                  <c:v>47</c:v>
                </c:pt>
                <c:pt idx="927">
                  <c:v>37</c:v>
                </c:pt>
                <c:pt idx="928">
                  <c:v>1</c:v>
                </c:pt>
                <c:pt idx="929">
                  <c:v>14</c:v>
                </c:pt>
                <c:pt idx="930">
                  <c:v>21</c:v>
                </c:pt>
                <c:pt idx="931">
                  <c:v>72</c:v>
                </c:pt>
                <c:pt idx="932">
                  <c:v>87</c:v>
                </c:pt>
                <c:pt idx="933">
                  <c:v>70</c:v>
                </c:pt>
                <c:pt idx="934">
                  <c:v>30</c:v>
                </c:pt>
                <c:pt idx="935">
                  <c:v>90</c:v>
                </c:pt>
                <c:pt idx="936">
                  <c:v>89</c:v>
                </c:pt>
                <c:pt idx="937">
                  <c:v>94</c:v>
                </c:pt>
                <c:pt idx="938">
                  <c:v>31</c:v>
                </c:pt>
                <c:pt idx="939">
                  <c:v>94</c:v>
                </c:pt>
                <c:pt idx="940">
                  <c:v>66</c:v>
                </c:pt>
                <c:pt idx="941">
                  <c:v>28</c:v>
                </c:pt>
                <c:pt idx="942">
                  <c:v>21</c:v>
                </c:pt>
                <c:pt idx="943">
                  <c:v>55</c:v>
                </c:pt>
                <c:pt idx="944">
                  <c:v>67</c:v>
                </c:pt>
                <c:pt idx="945">
                  <c:v>69</c:v>
                </c:pt>
                <c:pt idx="946">
                  <c:v>15</c:v>
                </c:pt>
                <c:pt idx="947">
                  <c:v>16</c:v>
                </c:pt>
                <c:pt idx="948">
                  <c:v>100</c:v>
                </c:pt>
                <c:pt idx="949">
                  <c:v>3</c:v>
                </c:pt>
                <c:pt idx="950">
                  <c:v>48</c:v>
                </c:pt>
                <c:pt idx="951">
                  <c:v>4</c:v>
                </c:pt>
                <c:pt idx="952">
                  <c:v>83</c:v>
                </c:pt>
                <c:pt idx="953">
                  <c:v>8</c:v>
                </c:pt>
                <c:pt idx="954">
                  <c:v>95</c:v>
                </c:pt>
                <c:pt idx="955">
                  <c:v>38</c:v>
                </c:pt>
                <c:pt idx="956">
                  <c:v>95</c:v>
                </c:pt>
                <c:pt idx="957">
                  <c:v>84</c:v>
                </c:pt>
                <c:pt idx="958">
                  <c:v>8</c:v>
                </c:pt>
                <c:pt idx="959">
                  <c:v>30</c:v>
                </c:pt>
                <c:pt idx="960">
                  <c:v>98</c:v>
                </c:pt>
                <c:pt idx="961">
                  <c:v>88</c:v>
                </c:pt>
                <c:pt idx="962">
                  <c:v>87</c:v>
                </c:pt>
                <c:pt idx="963">
                  <c:v>82</c:v>
                </c:pt>
                <c:pt idx="964">
                  <c:v>62</c:v>
                </c:pt>
                <c:pt idx="965">
                  <c:v>21</c:v>
                </c:pt>
                <c:pt idx="966">
                  <c:v>22</c:v>
                </c:pt>
                <c:pt idx="967">
                  <c:v>63</c:v>
                </c:pt>
                <c:pt idx="968">
                  <c:v>94</c:v>
                </c:pt>
                <c:pt idx="969">
                  <c:v>5</c:v>
                </c:pt>
                <c:pt idx="970">
                  <c:v>69</c:v>
                </c:pt>
                <c:pt idx="971">
                  <c:v>50</c:v>
                </c:pt>
                <c:pt idx="972">
                  <c:v>51</c:v>
                </c:pt>
                <c:pt idx="973">
                  <c:v>18</c:v>
                </c:pt>
                <c:pt idx="974">
                  <c:v>91</c:v>
                </c:pt>
                <c:pt idx="975">
                  <c:v>82</c:v>
                </c:pt>
                <c:pt idx="976">
                  <c:v>76</c:v>
                </c:pt>
                <c:pt idx="977">
                  <c:v>42</c:v>
                </c:pt>
                <c:pt idx="978">
                  <c:v>50</c:v>
                </c:pt>
                <c:pt idx="979">
                  <c:v>66</c:v>
                </c:pt>
                <c:pt idx="980">
                  <c:v>34</c:v>
                </c:pt>
                <c:pt idx="981">
                  <c:v>93</c:v>
                </c:pt>
                <c:pt idx="982">
                  <c:v>35</c:v>
                </c:pt>
                <c:pt idx="983">
                  <c:v>79</c:v>
                </c:pt>
                <c:pt idx="984">
                  <c:v>64</c:v>
                </c:pt>
                <c:pt idx="985">
                  <c:v>51</c:v>
                </c:pt>
                <c:pt idx="986">
                  <c:v>8</c:v>
                </c:pt>
                <c:pt idx="987">
                  <c:v>89</c:v>
                </c:pt>
                <c:pt idx="988">
                  <c:v>18</c:v>
                </c:pt>
                <c:pt idx="989">
                  <c:v>11</c:v>
                </c:pt>
                <c:pt idx="990">
                  <c:v>18</c:v>
                </c:pt>
                <c:pt idx="991">
                  <c:v>49</c:v>
                </c:pt>
                <c:pt idx="992">
                  <c:v>5</c:v>
                </c:pt>
                <c:pt idx="993">
                  <c:v>49</c:v>
                </c:pt>
                <c:pt idx="994">
                  <c:v>92</c:v>
                </c:pt>
                <c:pt idx="995">
                  <c:v>51</c:v>
                </c:pt>
                <c:pt idx="996">
                  <c:v>62</c:v>
                </c:pt>
                <c:pt idx="997">
                  <c:v>19</c:v>
                </c:pt>
                <c:pt idx="998">
                  <c:v>39</c:v>
                </c:pt>
                <c:pt idx="999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75-4C49-AD63-EFAFB9ABD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31088783"/>
        <c:axId val="1731105583"/>
      </c:barChart>
      <c:catAx>
        <c:axId val="1731088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105583"/>
        <c:crosses val="autoZero"/>
        <c:auto val="1"/>
        <c:lblAlgn val="ctr"/>
        <c:lblOffset val="100"/>
        <c:noMultiLvlLbl val="0"/>
      </c:catAx>
      <c:valAx>
        <c:axId val="173110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08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495598590109954"/>
          <c:y val="0.32918138211500136"/>
          <c:w val="0.11223063812949211"/>
          <c:h val="0.351341654863200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[Streaming_Service_Data_Latest.xlsx]Demographic &amp; Behavioral Insigh!PivotTable8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Preferred genres by age group.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3147513423567155E-2"/>
          <c:y val="0.19115032211882604"/>
          <c:w val="0.73883999794143396"/>
          <c:h val="0.64461870675256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'Demographic &amp; Behavioral Insigh'!$B$3:$B$4</c:f>
              <c:strCache>
                <c:ptCount val="1"/>
                <c:pt idx="0">
                  <c:v>Action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'Demographic &amp; Behavioral Insigh'!$A$5:$A$10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'Demographic &amp; Behavioral Insigh'!$B$5:$B$10</c:f>
              <c:numCache>
                <c:formatCode>General</c:formatCode>
                <c:ptCount val="5"/>
                <c:pt idx="0">
                  <c:v>26</c:v>
                </c:pt>
                <c:pt idx="1">
                  <c:v>33</c:v>
                </c:pt>
                <c:pt idx="2">
                  <c:v>32</c:v>
                </c:pt>
                <c:pt idx="3">
                  <c:v>34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5-48E2-B017-C98305B9E9C1}"/>
            </c:ext>
          </c:extLst>
        </c:ser>
        <c:ser>
          <c:idx val="1"/>
          <c:order val="1"/>
          <c:tx>
            <c:strRef>
              <c:f>'Demographic &amp; Behavioral Insigh'!$C$3:$C$4</c:f>
              <c:strCache>
                <c:ptCount val="1"/>
                <c:pt idx="0">
                  <c:v>Comedy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'Demographic &amp; Behavioral Insigh'!$A$5:$A$10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'Demographic &amp; Behavioral Insigh'!$C$5:$C$10</c:f>
              <c:numCache>
                <c:formatCode>General</c:formatCode>
                <c:ptCount val="5"/>
                <c:pt idx="0">
                  <c:v>23</c:v>
                </c:pt>
                <c:pt idx="1">
                  <c:v>29</c:v>
                </c:pt>
                <c:pt idx="2">
                  <c:v>29</c:v>
                </c:pt>
                <c:pt idx="3">
                  <c:v>26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05-48E2-B017-C98305B9E9C1}"/>
            </c:ext>
          </c:extLst>
        </c:ser>
        <c:ser>
          <c:idx val="2"/>
          <c:order val="2"/>
          <c:tx>
            <c:strRef>
              <c:f>'Demographic &amp; Behavioral Insigh'!$D$3:$D$4</c:f>
              <c:strCache>
                <c:ptCount val="1"/>
                <c:pt idx="0">
                  <c:v>Documentary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'Demographic &amp; Behavioral Insigh'!$A$5:$A$10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'Demographic &amp; Behavioral Insigh'!$D$5:$D$10</c:f>
              <c:numCache>
                <c:formatCode>General</c:formatCode>
                <c:ptCount val="5"/>
                <c:pt idx="0">
                  <c:v>36</c:v>
                </c:pt>
                <c:pt idx="1">
                  <c:v>21</c:v>
                </c:pt>
                <c:pt idx="2">
                  <c:v>22</c:v>
                </c:pt>
                <c:pt idx="3">
                  <c:v>22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05-48E2-B017-C98305B9E9C1}"/>
            </c:ext>
          </c:extLst>
        </c:ser>
        <c:ser>
          <c:idx val="3"/>
          <c:order val="3"/>
          <c:tx>
            <c:strRef>
              <c:f>'Demographic &amp; Behavioral Insigh'!$E$3:$E$4</c:f>
              <c:strCache>
                <c:ptCount val="1"/>
                <c:pt idx="0">
                  <c:v>Drama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'Demographic &amp; Behavioral Insigh'!$A$5:$A$10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'Demographic &amp; Behavioral Insigh'!$E$5:$E$10</c:f>
              <c:numCache>
                <c:formatCode>General</c:formatCode>
                <c:ptCount val="5"/>
                <c:pt idx="0">
                  <c:v>25</c:v>
                </c:pt>
                <c:pt idx="1">
                  <c:v>31</c:v>
                </c:pt>
                <c:pt idx="2">
                  <c:v>27</c:v>
                </c:pt>
                <c:pt idx="3">
                  <c:v>31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05-48E2-B017-C98305B9E9C1}"/>
            </c:ext>
          </c:extLst>
        </c:ser>
        <c:ser>
          <c:idx val="4"/>
          <c:order val="4"/>
          <c:tx>
            <c:strRef>
              <c:f>'Demographic &amp; Behavioral Insigh'!$F$3:$F$4</c:f>
              <c:strCache>
                <c:ptCount val="1"/>
                <c:pt idx="0">
                  <c:v>Horror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'Demographic &amp; Behavioral Insigh'!$A$5:$A$10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'Demographic &amp; Behavioral Insigh'!$F$5:$F$10</c:f>
              <c:numCache>
                <c:formatCode>General</c:formatCode>
                <c:ptCount val="5"/>
                <c:pt idx="0">
                  <c:v>23</c:v>
                </c:pt>
                <c:pt idx="1">
                  <c:v>36</c:v>
                </c:pt>
                <c:pt idx="2">
                  <c:v>34</c:v>
                </c:pt>
                <c:pt idx="3">
                  <c:v>32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05-48E2-B017-C98305B9E9C1}"/>
            </c:ext>
          </c:extLst>
        </c:ser>
        <c:ser>
          <c:idx val="5"/>
          <c:order val="5"/>
          <c:tx>
            <c:strRef>
              <c:f>'Demographic &amp; Behavioral Insigh'!$G$3:$G$4</c:f>
              <c:strCache>
                <c:ptCount val="1"/>
                <c:pt idx="0">
                  <c:v>Romance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'Demographic &amp; Behavioral Insigh'!$A$5:$A$10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'Demographic &amp; Behavioral Insigh'!$G$5:$G$10</c:f>
              <c:numCache>
                <c:formatCode>General</c:formatCode>
                <c:ptCount val="5"/>
                <c:pt idx="0">
                  <c:v>24</c:v>
                </c:pt>
                <c:pt idx="1">
                  <c:v>27</c:v>
                </c:pt>
                <c:pt idx="2">
                  <c:v>32</c:v>
                </c:pt>
                <c:pt idx="3">
                  <c:v>36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05-48E2-B017-C98305B9E9C1}"/>
            </c:ext>
          </c:extLst>
        </c:ser>
        <c:ser>
          <c:idx val="6"/>
          <c:order val="6"/>
          <c:tx>
            <c:strRef>
              <c:f>'Demographic &amp; Behavioral Insigh'!$H$3:$H$4</c:f>
              <c:strCache>
                <c:ptCount val="1"/>
                <c:pt idx="0">
                  <c:v>Sci-Fi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'Demographic &amp; Behavioral Insigh'!$A$5:$A$10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'Demographic &amp; Behavioral Insigh'!$H$5:$H$10</c:f>
              <c:numCache>
                <c:formatCode>General</c:formatCode>
                <c:ptCount val="5"/>
                <c:pt idx="0">
                  <c:v>23</c:v>
                </c:pt>
                <c:pt idx="1">
                  <c:v>23</c:v>
                </c:pt>
                <c:pt idx="2">
                  <c:v>31</c:v>
                </c:pt>
                <c:pt idx="3">
                  <c:v>27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05-48E2-B017-C98305B9E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83505311"/>
        <c:axId val="1983505791"/>
      </c:barChart>
      <c:catAx>
        <c:axId val="1983505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505791"/>
        <c:crosses val="autoZero"/>
        <c:auto val="1"/>
        <c:lblAlgn val="ctr"/>
        <c:lblOffset val="100"/>
        <c:noMultiLvlLbl val="0"/>
      </c:catAx>
      <c:valAx>
        <c:axId val="198350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505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[Streaming_Service_Data_Latest.xlsx]Demographic &amp; Behavioral Insigh!PivotTable10</c:name>
    <c:fmtId val="4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OVERALL DEVICE USAGE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9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'Demographic &amp; Behavioral Insigh'!$B$32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5666-4E22-BCFF-1CE49BF3B9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5666-4E22-BCFF-1CE49BF3B9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5-5666-4E22-BCFF-1CE49BF3B94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7-5666-4E22-BCFF-1CE49BF3B94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9-5666-4E22-BCFF-1CE49BF3B9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'Demographic &amp; Behavioral Insigh'!$A$33:$A$38</c:f>
              <c:strCache>
                <c:ptCount val="5"/>
                <c:pt idx="0">
                  <c:v>Desktop</c:v>
                </c:pt>
                <c:pt idx="1">
                  <c:v>Laptop</c:v>
                </c:pt>
                <c:pt idx="2">
                  <c:v>Smart TV</c:v>
                </c:pt>
                <c:pt idx="3">
                  <c:v>Smartphone</c:v>
                </c:pt>
                <c:pt idx="4">
                  <c:v>Tablet</c:v>
                </c:pt>
              </c:strCache>
            </c:strRef>
          </c:cat>
          <c:val>
            <c:numRef>
              <c:f>'Demographic &amp; Behavioral Insigh'!$B$33:$B$38</c:f>
              <c:numCache>
                <c:formatCode>General</c:formatCode>
                <c:ptCount val="5"/>
                <c:pt idx="0">
                  <c:v>189</c:v>
                </c:pt>
                <c:pt idx="1">
                  <c:v>178</c:v>
                </c:pt>
                <c:pt idx="2">
                  <c:v>209</c:v>
                </c:pt>
                <c:pt idx="3">
                  <c:v>209</c:v>
                </c:pt>
                <c:pt idx="4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666-4E22-BCFF-1CE49BF3B94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[Streaming_Service_Data_Latest.xlsx]Demographic &amp; Behavioral Insigh!PivotTable12</c:name>
    <c:fmtId val="4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Peak watch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</c:pivotFmt>
      <c:pivotFmt>
        <c:idx val="29"/>
      </c:pivotFmt>
      <c:pivotFmt>
        <c:idx val="30"/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</c:pivotFmt>
      <c:pivotFmt>
        <c:idx val="34"/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/>
        </c:spPr>
      </c:pivotFmt>
    </c:pivotFmts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'Demographic &amp; Behavioral Insigh'!$B$45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BB28-4496-BD9F-B7DFA14DDF4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BB28-4496-BD9F-B7DFA14DDF4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5-BB28-4496-BD9F-B7DFA14DDF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7-BB28-4496-BD9F-B7DFA14DDF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'Demographic &amp; Behavioral Insigh'!$A$46:$A$50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Late Night</c:v>
                </c:pt>
              </c:strCache>
            </c:strRef>
          </c:cat>
          <c:val>
            <c:numRef>
              <c:f>'Demographic &amp; Behavioral Insigh'!$B$46:$B$50</c:f>
              <c:numCache>
                <c:formatCode>General</c:formatCode>
                <c:ptCount val="4"/>
                <c:pt idx="0">
                  <c:v>222</c:v>
                </c:pt>
                <c:pt idx="1">
                  <c:v>251</c:v>
                </c:pt>
                <c:pt idx="2">
                  <c:v>256</c:v>
                </c:pt>
                <c:pt idx="3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28-4496-BD9F-B7DFA14DDF4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'Retention &amp; Loyalty'!$D$34:$D$957</cx:f>
        <cx:lvl ptCount="924" formatCode="General">
          <cx:pt idx="0">3</cx:pt>
          <cx:pt idx="1">4</cx:pt>
          <cx:pt idx="2">15</cx:pt>
          <cx:pt idx="3">17</cx:pt>
          <cx:pt idx="4">28</cx:pt>
          <cx:pt idx="5">30</cx:pt>
          <cx:pt idx="6">33</cx:pt>
          <cx:pt idx="7">47</cx:pt>
          <cx:pt idx="8">48</cx:pt>
          <cx:pt idx="9">53</cx:pt>
          <cx:pt idx="10">55</cx:pt>
          <cx:pt idx="11">60</cx:pt>
          <cx:pt idx="12">62</cx:pt>
          <cx:pt idx="13">68</cx:pt>
          <cx:pt idx="14">72</cx:pt>
          <cx:pt idx="15">73</cx:pt>
          <cx:pt idx="16">74</cx:pt>
          <cx:pt idx="17">77</cx:pt>
          <cx:pt idx="18">92</cx:pt>
          <cx:pt idx="19">96</cx:pt>
          <cx:pt idx="20">97</cx:pt>
          <cx:pt idx="21">99</cx:pt>
          <cx:pt idx="22">105</cx:pt>
          <cx:pt idx="23">106</cx:pt>
          <cx:pt idx="24">110</cx:pt>
          <cx:pt idx="25">111</cx:pt>
          <cx:pt idx="26">119</cx:pt>
          <cx:pt idx="27">125</cx:pt>
          <cx:pt idx="28">130</cx:pt>
          <cx:pt idx="29">136</cx:pt>
          <cx:pt idx="30">144</cx:pt>
          <cx:pt idx="31">147</cx:pt>
          <cx:pt idx="32">150</cx:pt>
          <cx:pt idx="33">164</cx:pt>
          <cx:pt idx="34">165</cx:pt>
          <cx:pt idx="35">167</cx:pt>
          <cx:pt idx="36">168</cx:pt>
          <cx:pt idx="37">172</cx:pt>
          <cx:pt idx="38">173</cx:pt>
          <cx:pt idx="39">185</cx:pt>
          <cx:pt idx="40">188</cx:pt>
          <cx:pt idx="41">212</cx:pt>
          <cx:pt idx="42">213</cx:pt>
          <cx:pt idx="43">214</cx:pt>
          <cx:pt idx="44">215</cx:pt>
          <cx:pt idx="45">218</cx:pt>
          <cx:pt idx="46">223</cx:pt>
          <cx:pt idx="47">225</cx:pt>
          <cx:pt idx="48">228</cx:pt>
          <cx:pt idx="49">234</cx:pt>
          <cx:pt idx="50">237</cx:pt>
          <cx:pt idx="51">239</cx:pt>
          <cx:pt idx="52">242</cx:pt>
          <cx:pt idx="53">244</cx:pt>
          <cx:pt idx="54">245</cx:pt>
          <cx:pt idx="55">249</cx:pt>
          <cx:pt idx="56">255</cx:pt>
          <cx:pt idx="57">256</cx:pt>
          <cx:pt idx="58">260</cx:pt>
          <cx:pt idx="59">274</cx:pt>
          <cx:pt idx="60">290</cx:pt>
          <cx:pt idx="61">292</cx:pt>
          <cx:pt idx="62">296</cx:pt>
          <cx:pt idx="63">314</cx:pt>
          <cx:pt idx="64">318</cx:pt>
          <cx:pt idx="65">333</cx:pt>
          <cx:pt idx="66">336</cx:pt>
          <cx:pt idx="67">340</cx:pt>
          <cx:pt idx="68">342</cx:pt>
          <cx:pt idx="69">344</cx:pt>
          <cx:pt idx="70">353</cx:pt>
          <cx:pt idx="71">354</cx:pt>
          <cx:pt idx="72">368</cx:pt>
          <cx:pt idx="73">371</cx:pt>
          <cx:pt idx="74">373</cx:pt>
          <cx:pt idx="75">380</cx:pt>
          <cx:pt idx="76">388</cx:pt>
          <cx:pt idx="77">396</cx:pt>
          <cx:pt idx="78">398</cx:pt>
          <cx:pt idx="79">402</cx:pt>
          <cx:pt idx="80">412</cx:pt>
          <cx:pt idx="81">414</cx:pt>
          <cx:pt idx="82">416</cx:pt>
          <cx:pt idx="83">421</cx:pt>
          <cx:pt idx="84">423</cx:pt>
          <cx:pt idx="85">424</cx:pt>
          <cx:pt idx="86">428</cx:pt>
          <cx:pt idx="87">433</cx:pt>
          <cx:pt idx="88">444</cx:pt>
          <cx:pt idx="89">447</cx:pt>
          <cx:pt idx="90">448</cx:pt>
          <cx:pt idx="91">450</cx:pt>
          <cx:pt idx="92">459</cx:pt>
          <cx:pt idx="93">460</cx:pt>
          <cx:pt idx="94">473</cx:pt>
          <cx:pt idx="95">476</cx:pt>
          <cx:pt idx="96">484</cx:pt>
          <cx:pt idx="97">486</cx:pt>
          <cx:pt idx="98">494</cx:pt>
          <cx:pt idx="99">496</cx:pt>
          <cx:pt idx="100">510</cx:pt>
          <cx:pt idx="101">513</cx:pt>
          <cx:pt idx="102">525</cx:pt>
          <cx:pt idx="103">527</cx:pt>
          <cx:pt idx="104">540</cx:pt>
          <cx:pt idx="105">544</cx:pt>
          <cx:pt idx="106">546</cx:pt>
          <cx:pt idx="107">547</cx:pt>
          <cx:pt idx="108">548</cx:pt>
          <cx:pt idx="109">561</cx:pt>
          <cx:pt idx="110">564</cx:pt>
          <cx:pt idx="111">571</cx:pt>
          <cx:pt idx="112">581</cx:pt>
          <cx:pt idx="113">583</cx:pt>
          <cx:pt idx="114">585</cx:pt>
          <cx:pt idx="115">595</cx:pt>
          <cx:pt idx="116">599</cx:pt>
          <cx:pt idx="117">608</cx:pt>
          <cx:pt idx="118">613</cx:pt>
          <cx:pt idx="119">615</cx:pt>
          <cx:pt idx="120">628</cx:pt>
          <cx:pt idx="121">631</cx:pt>
          <cx:pt idx="122">633</cx:pt>
          <cx:pt idx="123">639</cx:pt>
          <cx:pt idx="124">647</cx:pt>
          <cx:pt idx="125">650</cx:pt>
          <cx:pt idx="126">658</cx:pt>
          <cx:pt idx="127">668</cx:pt>
          <cx:pt idx="128">670</cx:pt>
          <cx:pt idx="129">674</cx:pt>
          <cx:pt idx="130">681</cx:pt>
          <cx:pt idx="131">708</cx:pt>
          <cx:pt idx="132">710</cx:pt>
          <cx:pt idx="133">711</cx:pt>
          <cx:pt idx="134">718</cx:pt>
          <cx:pt idx="135">727</cx:pt>
          <cx:pt idx="136">728</cx:pt>
          <cx:pt idx="137">732</cx:pt>
          <cx:pt idx="138">745</cx:pt>
          <cx:pt idx="139">746</cx:pt>
          <cx:pt idx="140">747</cx:pt>
          <cx:pt idx="141">749</cx:pt>
          <cx:pt idx="142">754</cx:pt>
          <cx:pt idx="143">755</cx:pt>
          <cx:pt idx="144">756</cx:pt>
          <cx:pt idx="145">771</cx:pt>
          <cx:pt idx="146">772</cx:pt>
          <cx:pt idx="147">773</cx:pt>
          <cx:pt idx="148">775</cx:pt>
          <cx:pt idx="149">782</cx:pt>
          <cx:pt idx="150">783</cx:pt>
          <cx:pt idx="151">784</cx:pt>
          <cx:pt idx="152">786</cx:pt>
          <cx:pt idx="153">790</cx:pt>
          <cx:pt idx="154">804</cx:pt>
          <cx:pt idx="155">808</cx:pt>
          <cx:pt idx="156">809</cx:pt>
          <cx:pt idx="157">827</cx:pt>
          <cx:pt idx="158">833</cx:pt>
          <cx:pt idx="159">836</cx:pt>
          <cx:pt idx="160">837</cx:pt>
          <cx:pt idx="161">851</cx:pt>
          <cx:pt idx="162">860</cx:pt>
          <cx:pt idx="163">863</cx:pt>
          <cx:pt idx="164">868</cx:pt>
          <cx:pt idx="165">874</cx:pt>
          <cx:pt idx="166">876</cx:pt>
          <cx:pt idx="167">877</cx:pt>
          <cx:pt idx="168">882</cx:pt>
          <cx:pt idx="169">888</cx:pt>
          <cx:pt idx="170">905</cx:pt>
          <cx:pt idx="171">906</cx:pt>
          <cx:pt idx="172">913</cx:pt>
          <cx:pt idx="173">933</cx:pt>
          <cx:pt idx="174">935</cx:pt>
          <cx:pt idx="175">941</cx:pt>
          <cx:pt idx="176">944</cx:pt>
          <cx:pt idx="177">945</cx:pt>
          <cx:pt idx="178">947</cx:pt>
          <cx:pt idx="179">948</cx:pt>
          <cx:pt idx="180">952</cx:pt>
          <cx:pt idx="181">954</cx:pt>
          <cx:pt idx="182">957</cx:pt>
          <cx:pt idx="183">959</cx:pt>
          <cx:pt idx="184">965</cx:pt>
          <cx:pt idx="185">967</cx:pt>
          <cx:pt idx="186">987</cx:pt>
          <cx:pt idx="187">993</cx:pt>
          <cx:pt idx="188">995</cx:pt>
          <cx:pt idx="189">996</cx:pt>
          <cx:pt idx="190">1000</cx:pt>
          <cx:pt idx="191">1005</cx:pt>
          <cx:pt idx="192">1013</cx:pt>
          <cx:pt idx="193">1016</cx:pt>
          <cx:pt idx="194">1017</cx:pt>
          <cx:pt idx="195">1025</cx:pt>
          <cx:pt idx="196">1037</cx:pt>
          <cx:pt idx="197">1040</cx:pt>
          <cx:pt idx="198">1042</cx:pt>
          <cx:pt idx="199">1050</cx:pt>
          <cx:pt idx="200">1051</cx:pt>
          <cx:pt idx="201">1058</cx:pt>
          <cx:pt idx="202">1065</cx:pt>
          <cx:pt idx="203">1068</cx:pt>
          <cx:pt idx="204">1072</cx:pt>
          <cx:pt idx="205">1080</cx:pt>
          <cx:pt idx="206">1094</cx:pt>
          <cx:pt idx="207">1095</cx:pt>
          <cx:pt idx="208">1099</cx:pt>
          <cx:pt idx="209">1108</cx:pt>
          <cx:pt idx="210">1110</cx:pt>
          <cx:pt idx="211">1121</cx:pt>
          <cx:pt idx="212">1127</cx:pt>
          <cx:pt idx="213">1129</cx:pt>
          <cx:pt idx="214">1135</cx:pt>
          <cx:pt idx="215">1150</cx:pt>
          <cx:pt idx="216">1153</cx:pt>
          <cx:pt idx="217">1155</cx:pt>
          <cx:pt idx="218">1159</cx:pt>
          <cx:pt idx="219">1172</cx:pt>
          <cx:pt idx="220">1176</cx:pt>
          <cx:pt idx="221">1180</cx:pt>
          <cx:pt idx="222">1185</cx:pt>
          <cx:pt idx="223">1201</cx:pt>
          <cx:pt idx="224">1206</cx:pt>
          <cx:pt idx="225">1216</cx:pt>
          <cx:pt idx="226">1228</cx:pt>
          <cx:pt idx="227">1231</cx:pt>
          <cx:pt idx="228">1238</cx:pt>
          <cx:pt idx="229">1243</cx:pt>
          <cx:pt idx="230">1250</cx:pt>
          <cx:pt idx="231">1252</cx:pt>
          <cx:pt idx="232">1254</cx:pt>
          <cx:pt idx="233">1256</cx:pt>
          <cx:pt idx="234">1258</cx:pt>
          <cx:pt idx="235">1261</cx:pt>
          <cx:pt idx="236">1271</cx:pt>
          <cx:pt idx="237">1275</cx:pt>
          <cx:pt idx="238">1281</cx:pt>
          <cx:pt idx="239">1285</cx:pt>
          <cx:pt idx="240">1289</cx:pt>
          <cx:pt idx="241">1290</cx:pt>
          <cx:pt idx="242">1293</cx:pt>
          <cx:pt idx="243">1294</cx:pt>
          <cx:pt idx="244">1298</cx:pt>
          <cx:pt idx="245">1299</cx:pt>
          <cx:pt idx="246">1303</cx:pt>
          <cx:pt idx="247">1309</cx:pt>
          <cx:pt idx="248">1311</cx:pt>
          <cx:pt idx="249">1312</cx:pt>
          <cx:pt idx="250">1317</cx:pt>
          <cx:pt idx="251">1325</cx:pt>
          <cx:pt idx="252">1327</cx:pt>
          <cx:pt idx="253">1330</cx:pt>
          <cx:pt idx="254">1340</cx:pt>
          <cx:pt idx="255">1341</cx:pt>
          <cx:pt idx="256">1348</cx:pt>
          <cx:pt idx="257">1351</cx:pt>
          <cx:pt idx="258">1357</cx:pt>
          <cx:pt idx="259">1360</cx:pt>
          <cx:pt idx="260">1363</cx:pt>
          <cx:pt idx="261">1364</cx:pt>
          <cx:pt idx="262">1365</cx:pt>
          <cx:pt idx="263">1367</cx:pt>
          <cx:pt idx="264">1368</cx:pt>
          <cx:pt idx="265">1375</cx:pt>
          <cx:pt idx="266">1382</cx:pt>
          <cx:pt idx="267">1392</cx:pt>
          <cx:pt idx="268">1394</cx:pt>
          <cx:pt idx="269">1404</cx:pt>
          <cx:pt idx="270">1408</cx:pt>
          <cx:pt idx="271">1411</cx:pt>
          <cx:pt idx="272">1413</cx:pt>
          <cx:pt idx="273">1416</cx:pt>
          <cx:pt idx="274">1422</cx:pt>
          <cx:pt idx="275">1423</cx:pt>
          <cx:pt idx="276">1426</cx:pt>
          <cx:pt idx="277">1428</cx:pt>
          <cx:pt idx="278">1429</cx:pt>
          <cx:pt idx="279">1431</cx:pt>
          <cx:pt idx="280">1436</cx:pt>
          <cx:pt idx="281">1442</cx:pt>
          <cx:pt idx="282">1454</cx:pt>
          <cx:pt idx="283">1456</cx:pt>
          <cx:pt idx="284">1457</cx:pt>
          <cx:pt idx="285">1461</cx:pt>
          <cx:pt idx="286">1485</cx:pt>
          <cx:pt idx="287">1486</cx:pt>
          <cx:pt idx="288">1500</cx:pt>
          <cx:pt idx="289">1504</cx:pt>
          <cx:pt idx="290">1506</cx:pt>
          <cx:pt idx="291">1508</cx:pt>
          <cx:pt idx="292">1510</cx:pt>
          <cx:pt idx="293">1512</cx:pt>
          <cx:pt idx="294">1518</cx:pt>
          <cx:pt idx="295">1520</cx:pt>
          <cx:pt idx="296">1522</cx:pt>
          <cx:pt idx="297">1525</cx:pt>
          <cx:pt idx="298">1526</cx:pt>
          <cx:pt idx="299">1529</cx:pt>
          <cx:pt idx="300">1531</cx:pt>
          <cx:pt idx="301">1535</cx:pt>
          <cx:pt idx="302">1536</cx:pt>
          <cx:pt idx="303">1538</cx:pt>
          <cx:pt idx="304">1539</cx:pt>
          <cx:pt idx="305">1542</cx:pt>
          <cx:pt idx="306">1544</cx:pt>
          <cx:pt idx="307">1546</cx:pt>
          <cx:pt idx="308">1547</cx:pt>
          <cx:pt idx="309">1556</cx:pt>
          <cx:pt idx="310">1559</cx:pt>
          <cx:pt idx="311">1563</cx:pt>
          <cx:pt idx="312">1572</cx:pt>
          <cx:pt idx="313">1577</cx:pt>
          <cx:pt idx="314">1580</cx:pt>
          <cx:pt idx="315">1581</cx:pt>
          <cx:pt idx="316">1584</cx:pt>
          <cx:pt idx="317">1587</cx:pt>
          <cx:pt idx="318">1594</cx:pt>
          <cx:pt idx="319">1610</cx:pt>
          <cx:pt idx="320">1626</cx:pt>
          <cx:pt idx="321">1628</cx:pt>
          <cx:pt idx="322">1634</cx:pt>
          <cx:pt idx="323">1638</cx:pt>
          <cx:pt idx="324">1651</cx:pt>
          <cx:pt idx="325">1652</cx:pt>
          <cx:pt idx="326">1656</cx:pt>
          <cx:pt idx="327">1657</cx:pt>
          <cx:pt idx="328">1665</cx:pt>
          <cx:pt idx="329">1672</cx:pt>
          <cx:pt idx="330">1674</cx:pt>
          <cx:pt idx="331">1683</cx:pt>
          <cx:pt idx="332">1690</cx:pt>
          <cx:pt idx="333">1692</cx:pt>
          <cx:pt idx="334">1697</cx:pt>
          <cx:pt idx="335">1702</cx:pt>
          <cx:pt idx="336">1704</cx:pt>
          <cx:pt idx="337">1708</cx:pt>
          <cx:pt idx="338">1713</cx:pt>
          <cx:pt idx="339">1721</cx:pt>
          <cx:pt idx="340">1734</cx:pt>
          <cx:pt idx="341">1744</cx:pt>
          <cx:pt idx="342">1752</cx:pt>
          <cx:pt idx="343">1756</cx:pt>
          <cx:pt idx="344">1758</cx:pt>
          <cx:pt idx="345">1764</cx:pt>
          <cx:pt idx="346">1765</cx:pt>
          <cx:pt idx="347">1782</cx:pt>
          <cx:pt idx="348">1784</cx:pt>
          <cx:pt idx="349">1785</cx:pt>
          <cx:pt idx="350">1786</cx:pt>
          <cx:pt idx="351">1790</cx:pt>
          <cx:pt idx="352">1792</cx:pt>
          <cx:pt idx="353">1808</cx:pt>
          <cx:pt idx="354">1813</cx:pt>
          <cx:pt idx="355">1821</cx:pt>
          <cx:pt idx="356">1823</cx:pt>
          <cx:pt idx="357">1824</cx:pt>
          <cx:pt idx="358">1828</cx:pt>
          <cx:pt idx="359">1835</cx:pt>
          <cx:pt idx="360">1836</cx:pt>
          <cx:pt idx="361">1849</cx:pt>
          <cx:pt idx="362">1850</cx:pt>
          <cx:pt idx="363">1856</cx:pt>
          <cx:pt idx="364">1858</cx:pt>
          <cx:pt idx="365">1870</cx:pt>
          <cx:pt idx="366">1872</cx:pt>
          <cx:pt idx="367">1876</cx:pt>
          <cx:pt idx="368">1882</cx:pt>
          <cx:pt idx="369">1901</cx:pt>
          <cx:pt idx="370">1906</cx:pt>
          <cx:pt idx="371">1910</cx:pt>
          <cx:pt idx="372">1911</cx:pt>
          <cx:pt idx="373">1912</cx:pt>
          <cx:pt idx="374">1917</cx:pt>
          <cx:pt idx="375">1925</cx:pt>
          <cx:pt idx="376">1926</cx:pt>
          <cx:pt idx="377">1934</cx:pt>
          <cx:pt idx="378">1938</cx:pt>
          <cx:pt idx="379">1946</cx:pt>
          <cx:pt idx="380">1952</cx:pt>
          <cx:pt idx="381">1955</cx:pt>
          <cx:pt idx="382">1960</cx:pt>
          <cx:pt idx="383">1961</cx:pt>
          <cx:pt idx="384">1965</cx:pt>
          <cx:pt idx="385">1972</cx:pt>
          <cx:pt idx="386">1976</cx:pt>
          <cx:pt idx="387">1982</cx:pt>
          <cx:pt idx="388">1984</cx:pt>
          <cx:pt idx="389">1986</cx:pt>
          <cx:pt idx="390">1989</cx:pt>
          <cx:pt idx="391">1991</cx:pt>
          <cx:pt idx="392">2002</cx:pt>
          <cx:pt idx="393">2015</cx:pt>
          <cx:pt idx="394">2022</cx:pt>
          <cx:pt idx="395">2023</cx:pt>
          <cx:pt idx="396">2029</cx:pt>
          <cx:pt idx="397">2039</cx:pt>
          <cx:pt idx="398">2043</cx:pt>
          <cx:pt idx="399">2050</cx:pt>
          <cx:pt idx="400">2067</cx:pt>
          <cx:pt idx="401">2070</cx:pt>
          <cx:pt idx="402">2083</cx:pt>
          <cx:pt idx="403">2084</cx:pt>
          <cx:pt idx="404">2086</cx:pt>
          <cx:pt idx="405">2088</cx:pt>
          <cx:pt idx="406">2089</cx:pt>
          <cx:pt idx="407">2097</cx:pt>
          <cx:pt idx="408">2098</cx:pt>
          <cx:pt idx="409">2102</cx:pt>
          <cx:pt idx="410">2113</cx:pt>
          <cx:pt idx="411">2124</cx:pt>
          <cx:pt idx="412">2130</cx:pt>
          <cx:pt idx="413">2131</cx:pt>
          <cx:pt idx="414">2132</cx:pt>
          <cx:pt idx="415">2138</cx:pt>
          <cx:pt idx="416">2141</cx:pt>
          <cx:pt idx="417">2156</cx:pt>
          <cx:pt idx="418">2159</cx:pt>
          <cx:pt idx="419">2163</cx:pt>
          <cx:pt idx="420">2164</cx:pt>
          <cx:pt idx="421">2175</cx:pt>
          <cx:pt idx="422">2193</cx:pt>
          <cx:pt idx="423">2209</cx:pt>
          <cx:pt idx="424">2213</cx:pt>
          <cx:pt idx="425">2218</cx:pt>
          <cx:pt idx="426">2229</cx:pt>
          <cx:pt idx="427">2234</cx:pt>
          <cx:pt idx="428">2238</cx:pt>
          <cx:pt idx="429">2242</cx:pt>
          <cx:pt idx="430">2259</cx:pt>
          <cx:pt idx="431">2261</cx:pt>
          <cx:pt idx="432">2284</cx:pt>
          <cx:pt idx="433">2288</cx:pt>
          <cx:pt idx="434">2291</cx:pt>
          <cx:pt idx="435">2299</cx:pt>
          <cx:pt idx="436">2318</cx:pt>
          <cx:pt idx="437">2323</cx:pt>
          <cx:pt idx="438">2327</cx:pt>
          <cx:pt idx="439">2328</cx:pt>
          <cx:pt idx="440">2330</cx:pt>
          <cx:pt idx="441">2331</cx:pt>
          <cx:pt idx="442">2336</cx:pt>
          <cx:pt idx="443">2341</cx:pt>
          <cx:pt idx="444">2344</cx:pt>
          <cx:pt idx="445">2346</cx:pt>
          <cx:pt idx="446">2356</cx:pt>
          <cx:pt idx="447">2370</cx:pt>
          <cx:pt idx="448">2377</cx:pt>
          <cx:pt idx="449">2381</cx:pt>
          <cx:pt idx="450">2384</cx:pt>
          <cx:pt idx="451">2385</cx:pt>
          <cx:pt idx="452">2387</cx:pt>
          <cx:pt idx="453">2388</cx:pt>
          <cx:pt idx="454">2390</cx:pt>
          <cx:pt idx="455">2394</cx:pt>
          <cx:pt idx="456">2395</cx:pt>
          <cx:pt idx="457">2397</cx:pt>
          <cx:pt idx="458">2400</cx:pt>
          <cx:pt idx="459">2406</cx:pt>
          <cx:pt idx="460">2407</cx:pt>
          <cx:pt idx="461">2409</cx:pt>
          <cx:pt idx="462">2416</cx:pt>
          <cx:pt idx="463">2418</cx:pt>
          <cx:pt idx="464">2428</cx:pt>
          <cx:pt idx="465">2432</cx:pt>
          <cx:pt idx="466">2440</cx:pt>
          <cx:pt idx="467">2444</cx:pt>
          <cx:pt idx="468">2448</cx:pt>
          <cx:pt idx="469">2460</cx:pt>
          <cx:pt idx="470">2461</cx:pt>
          <cx:pt idx="471">2465</cx:pt>
          <cx:pt idx="472">2488</cx:pt>
          <cx:pt idx="473">2508</cx:pt>
          <cx:pt idx="474">2517</cx:pt>
          <cx:pt idx="475">2521</cx:pt>
          <cx:pt idx="476">2523</cx:pt>
          <cx:pt idx="477">2534</cx:pt>
          <cx:pt idx="478">2535</cx:pt>
          <cx:pt idx="479">2536</cx:pt>
          <cx:pt idx="480">2538</cx:pt>
          <cx:pt idx="481">2542</cx:pt>
          <cx:pt idx="482">2547</cx:pt>
          <cx:pt idx="483">2554</cx:pt>
          <cx:pt idx="484">2557</cx:pt>
          <cx:pt idx="485">2559</cx:pt>
          <cx:pt idx="486">2560</cx:pt>
          <cx:pt idx="487">2561</cx:pt>
          <cx:pt idx="488">2562</cx:pt>
          <cx:pt idx="489">2568</cx:pt>
          <cx:pt idx="490">2571</cx:pt>
          <cx:pt idx="491">2572</cx:pt>
          <cx:pt idx="492">2575</cx:pt>
          <cx:pt idx="493">2576</cx:pt>
          <cx:pt idx="494">2580</cx:pt>
          <cx:pt idx="495">2583</cx:pt>
          <cx:pt idx="496">2596</cx:pt>
          <cx:pt idx="497">2597</cx:pt>
          <cx:pt idx="498">2600</cx:pt>
          <cx:pt idx="499">2610</cx:pt>
          <cx:pt idx="500">2615</cx:pt>
          <cx:pt idx="501">2620</cx:pt>
          <cx:pt idx="502">2624</cx:pt>
          <cx:pt idx="503">2634</cx:pt>
          <cx:pt idx="504">2636</cx:pt>
          <cx:pt idx="505">2643</cx:pt>
          <cx:pt idx="506">2644</cx:pt>
          <cx:pt idx="507">2647</cx:pt>
          <cx:pt idx="508">2652</cx:pt>
          <cx:pt idx="509">2657</cx:pt>
          <cx:pt idx="510">2666</cx:pt>
          <cx:pt idx="511">2670</cx:pt>
          <cx:pt idx="512">2676</cx:pt>
          <cx:pt idx="513">2678</cx:pt>
          <cx:pt idx="514">2695</cx:pt>
          <cx:pt idx="515">2706</cx:pt>
          <cx:pt idx="516">2714</cx:pt>
          <cx:pt idx="517">2725</cx:pt>
          <cx:pt idx="518">2727</cx:pt>
          <cx:pt idx="519">2728</cx:pt>
          <cx:pt idx="520">2731</cx:pt>
          <cx:pt idx="521">2741</cx:pt>
          <cx:pt idx="522">2749</cx:pt>
          <cx:pt idx="523">2757</cx:pt>
          <cx:pt idx="524">2759</cx:pt>
          <cx:pt idx="525">2760</cx:pt>
          <cx:pt idx="526">2761</cx:pt>
          <cx:pt idx="527">2779</cx:pt>
          <cx:pt idx="528">2780</cx:pt>
          <cx:pt idx="529">2785</cx:pt>
          <cx:pt idx="530">2790</cx:pt>
          <cx:pt idx="531">2798</cx:pt>
          <cx:pt idx="532">2805</cx:pt>
          <cx:pt idx="533">2812</cx:pt>
          <cx:pt idx="534">2821</cx:pt>
          <cx:pt idx="535">2824</cx:pt>
          <cx:pt idx="536">2830</cx:pt>
          <cx:pt idx="537">2835</cx:pt>
          <cx:pt idx="538">2841</cx:pt>
          <cx:pt idx="539">2845</cx:pt>
          <cx:pt idx="540">2853</cx:pt>
          <cx:pt idx="541">2856</cx:pt>
          <cx:pt idx="542">2858</cx:pt>
          <cx:pt idx="543">2864</cx:pt>
          <cx:pt idx="544">2866</cx:pt>
          <cx:pt idx="545">2867</cx:pt>
          <cx:pt idx="546">2871</cx:pt>
          <cx:pt idx="547">2872</cx:pt>
          <cx:pt idx="548">2878</cx:pt>
          <cx:pt idx="549">2886</cx:pt>
          <cx:pt idx="550">2891</cx:pt>
          <cx:pt idx="551">2897</cx:pt>
          <cx:pt idx="552">2901</cx:pt>
          <cx:pt idx="553">2910</cx:pt>
          <cx:pt idx="554">2914</cx:pt>
          <cx:pt idx="555">2919</cx:pt>
          <cx:pt idx="556">2922</cx:pt>
          <cx:pt idx="557">2925</cx:pt>
          <cx:pt idx="558">2927</cx:pt>
          <cx:pt idx="559">2928</cx:pt>
          <cx:pt idx="560">2932</cx:pt>
          <cx:pt idx="561">2933</cx:pt>
          <cx:pt idx="562">2936</cx:pt>
          <cx:pt idx="563">2938</cx:pt>
          <cx:pt idx="564">2941</cx:pt>
          <cx:pt idx="565">2953</cx:pt>
          <cx:pt idx="566">2964</cx:pt>
          <cx:pt idx="567">2965</cx:pt>
          <cx:pt idx="568">2969</cx:pt>
          <cx:pt idx="569">2978</cx:pt>
          <cx:pt idx="570">2984</cx:pt>
          <cx:pt idx="571">2989</cx:pt>
          <cx:pt idx="572">3003</cx:pt>
          <cx:pt idx="573">3007</cx:pt>
          <cx:pt idx="574">3009</cx:pt>
          <cx:pt idx="575">3015</cx:pt>
          <cx:pt idx="576">3020</cx:pt>
          <cx:pt idx="577">3027</cx:pt>
          <cx:pt idx="578">3028</cx:pt>
          <cx:pt idx="579">3037</cx:pt>
          <cx:pt idx="580">3039</cx:pt>
          <cx:pt idx="581">3040</cx:pt>
          <cx:pt idx="582">3053</cx:pt>
          <cx:pt idx="583">3059</cx:pt>
          <cx:pt idx="584">3062</cx:pt>
          <cx:pt idx="585">3069</cx:pt>
          <cx:pt idx="586">3078</cx:pt>
          <cx:pt idx="587">3079</cx:pt>
          <cx:pt idx="588">3081</cx:pt>
          <cx:pt idx="589">3083</cx:pt>
          <cx:pt idx="590">3085</cx:pt>
          <cx:pt idx="591">3091</cx:pt>
          <cx:pt idx="592">3100</cx:pt>
          <cx:pt idx="593">3113</cx:pt>
          <cx:pt idx="594">3118</cx:pt>
          <cx:pt idx="595">3124</cx:pt>
          <cx:pt idx="596">3130</cx:pt>
          <cx:pt idx="597">3138</cx:pt>
          <cx:pt idx="598">3151</cx:pt>
          <cx:pt idx="599">3152</cx:pt>
          <cx:pt idx="600">3157</cx:pt>
          <cx:pt idx="601">3161</cx:pt>
          <cx:pt idx="602">3165</cx:pt>
          <cx:pt idx="603">3173</cx:pt>
          <cx:pt idx="604">3178</cx:pt>
          <cx:pt idx="605">3179</cx:pt>
          <cx:pt idx="606">3182</cx:pt>
          <cx:pt idx="607">3183</cx:pt>
          <cx:pt idx="608">3197</cx:pt>
          <cx:pt idx="609">3199</cx:pt>
          <cx:pt idx="610">3201</cx:pt>
          <cx:pt idx="611">3206</cx:pt>
          <cx:pt idx="612">3211</cx:pt>
          <cx:pt idx="613">3213</cx:pt>
          <cx:pt idx="614">3221</cx:pt>
          <cx:pt idx="615">3247</cx:pt>
          <cx:pt idx="616">3254</cx:pt>
          <cx:pt idx="617">3264</cx:pt>
          <cx:pt idx="618">3276</cx:pt>
          <cx:pt idx="619">3277</cx:pt>
          <cx:pt idx="620">3278</cx:pt>
          <cx:pt idx="621">3281</cx:pt>
          <cx:pt idx="622">3282</cx:pt>
          <cx:pt idx="623">3288</cx:pt>
          <cx:pt idx="624">3289</cx:pt>
          <cx:pt idx="625">3290</cx:pt>
          <cx:pt idx="626">3307</cx:pt>
          <cx:pt idx="627">3308</cx:pt>
          <cx:pt idx="628">3313</cx:pt>
          <cx:pt idx="629">3314</cx:pt>
          <cx:pt idx="630">3325</cx:pt>
          <cx:pt idx="631">3332</cx:pt>
          <cx:pt idx="632">3334</cx:pt>
          <cx:pt idx="633">3349</cx:pt>
          <cx:pt idx="634">3354</cx:pt>
          <cx:pt idx="635">3356</cx:pt>
          <cx:pt idx="636">3366</cx:pt>
          <cx:pt idx="637">3379</cx:pt>
          <cx:pt idx="638">3398</cx:pt>
          <cx:pt idx="639">3408</cx:pt>
          <cx:pt idx="640">3411</cx:pt>
          <cx:pt idx="641">3421</cx:pt>
          <cx:pt idx="642">3424</cx:pt>
          <cx:pt idx="643">3425</cx:pt>
          <cx:pt idx="644">3426</cx:pt>
          <cx:pt idx="645">3428</cx:pt>
          <cx:pt idx="646">3432</cx:pt>
          <cx:pt idx="647">3433</cx:pt>
          <cx:pt idx="648">3437</cx:pt>
          <cx:pt idx="649">3441</cx:pt>
          <cx:pt idx="650">3445</cx:pt>
          <cx:pt idx="651">3448</cx:pt>
          <cx:pt idx="652">3452</cx:pt>
          <cx:pt idx="653">3455</cx:pt>
          <cx:pt idx="654">3462</cx:pt>
          <cx:pt idx="655">3463</cx:pt>
          <cx:pt idx="656">3468</cx:pt>
          <cx:pt idx="657">3476</cx:pt>
          <cx:pt idx="658">3488</cx:pt>
          <cx:pt idx="659">3496</cx:pt>
          <cx:pt idx="660">3499</cx:pt>
          <cx:pt idx="661">3505</cx:pt>
          <cx:pt idx="662">3508</cx:pt>
          <cx:pt idx="663">3510</cx:pt>
          <cx:pt idx="664">3515</cx:pt>
          <cx:pt idx="665">3516</cx:pt>
          <cx:pt idx="666">3517</cx:pt>
          <cx:pt idx="667">3520</cx:pt>
          <cx:pt idx="668">3542</cx:pt>
          <cx:pt idx="669">3552</cx:pt>
          <cx:pt idx="670">3556</cx:pt>
          <cx:pt idx="671">3566</cx:pt>
          <cx:pt idx="672">3568</cx:pt>
          <cx:pt idx="673">3574</cx:pt>
          <cx:pt idx="674">3578</cx:pt>
          <cx:pt idx="675">3589</cx:pt>
          <cx:pt idx="676">3596</cx:pt>
          <cx:pt idx="677">3599</cx:pt>
          <cx:pt idx="678">3604</cx:pt>
          <cx:pt idx="679">3607</cx:pt>
          <cx:pt idx="680">3610</cx:pt>
          <cx:pt idx="681">3616</cx:pt>
          <cx:pt idx="682">3617</cx:pt>
          <cx:pt idx="683">3626</cx:pt>
          <cx:pt idx="684">3630</cx:pt>
          <cx:pt idx="685">3633</cx:pt>
          <cx:pt idx="686">3641</cx:pt>
          <cx:pt idx="687">3645</cx:pt>
          <cx:pt idx="688">3648</cx:pt>
          <cx:pt idx="689">3655</cx:pt>
          <cx:pt idx="690">3659</cx:pt>
          <cx:pt idx="691">3663</cx:pt>
          <cx:pt idx="692">3674</cx:pt>
          <cx:pt idx="693">3679</cx:pt>
          <cx:pt idx="694">3689</cx:pt>
          <cx:pt idx="695">3696</cx:pt>
          <cx:pt idx="696">3697</cx:pt>
          <cx:pt idx="697">3698</cx:pt>
          <cx:pt idx="698">3702</cx:pt>
          <cx:pt idx="699">3708</cx:pt>
          <cx:pt idx="700">3711</cx:pt>
          <cx:pt idx="701">3712</cx:pt>
          <cx:pt idx="702">3714</cx:pt>
          <cx:pt idx="703">3726</cx:pt>
          <cx:pt idx="704">3730</cx:pt>
          <cx:pt idx="705">3741</cx:pt>
          <cx:pt idx="706">3751</cx:pt>
          <cx:pt idx="707">3758</cx:pt>
          <cx:pt idx="708">3761</cx:pt>
          <cx:pt idx="709">3763</cx:pt>
          <cx:pt idx="710">3773</cx:pt>
          <cx:pt idx="711">3775</cx:pt>
          <cx:pt idx="712">3787</cx:pt>
          <cx:pt idx="713">3788</cx:pt>
          <cx:pt idx="714">3791</cx:pt>
          <cx:pt idx="715">3807</cx:pt>
          <cx:pt idx="716">3815</cx:pt>
          <cx:pt idx="717">3817</cx:pt>
          <cx:pt idx="718">3823</cx:pt>
          <cx:pt idx="719">3828</cx:pt>
          <cx:pt idx="720">3834</cx:pt>
          <cx:pt idx="721">3836</cx:pt>
          <cx:pt idx="722">3840</cx:pt>
          <cx:pt idx="723">3842</cx:pt>
          <cx:pt idx="724">3843</cx:pt>
          <cx:pt idx="725">3847</cx:pt>
          <cx:pt idx="726">3848</cx:pt>
          <cx:pt idx="727">3849</cx:pt>
          <cx:pt idx="728">3859</cx:pt>
          <cx:pt idx="729">3865</cx:pt>
          <cx:pt idx="730">3898</cx:pt>
          <cx:pt idx="731">3910</cx:pt>
          <cx:pt idx="732">3913</cx:pt>
          <cx:pt idx="733">3918</cx:pt>
          <cx:pt idx="734">3923</cx:pt>
          <cx:pt idx="735">3925</cx:pt>
          <cx:pt idx="736">3928</cx:pt>
          <cx:pt idx="737">3930</cx:pt>
          <cx:pt idx="738">3935</cx:pt>
          <cx:pt idx="739">3941</cx:pt>
          <cx:pt idx="740">3942</cx:pt>
          <cx:pt idx="741">3953</cx:pt>
          <cx:pt idx="742">3966</cx:pt>
          <cx:pt idx="743">3975</cx:pt>
          <cx:pt idx="744">3980</cx:pt>
          <cx:pt idx="745">3983</cx:pt>
          <cx:pt idx="746">4004</cx:pt>
          <cx:pt idx="747">4008</cx:pt>
          <cx:pt idx="748">4012</cx:pt>
          <cx:pt idx="749">4015</cx:pt>
          <cx:pt idx="750">4020</cx:pt>
          <cx:pt idx="751">4031</cx:pt>
          <cx:pt idx="752">4037</cx:pt>
          <cx:pt idx="753">4048</cx:pt>
          <cx:pt idx="754">4056</cx:pt>
          <cx:pt idx="755">4062</cx:pt>
          <cx:pt idx="756">4068</cx:pt>
          <cx:pt idx="757">4070</cx:pt>
          <cx:pt idx="758">4072</cx:pt>
          <cx:pt idx="759">4076</cx:pt>
          <cx:pt idx="760">4083</cx:pt>
          <cx:pt idx="761">4085</cx:pt>
          <cx:pt idx="762">4108</cx:pt>
          <cx:pt idx="763">4111</cx:pt>
          <cx:pt idx="764">4114</cx:pt>
          <cx:pt idx="765">4116</cx:pt>
          <cx:pt idx="766">4117</cx:pt>
          <cx:pt idx="767">4125</cx:pt>
          <cx:pt idx="768">4127</cx:pt>
          <cx:pt idx="769">4130</cx:pt>
          <cx:pt idx="770">4131</cx:pt>
          <cx:pt idx="771">4133</cx:pt>
          <cx:pt idx="772">4134</cx:pt>
          <cx:pt idx="773">4147</cx:pt>
          <cx:pt idx="774">4155</cx:pt>
          <cx:pt idx="775">4159</cx:pt>
          <cx:pt idx="776">4162</cx:pt>
          <cx:pt idx="777">4164</cx:pt>
          <cx:pt idx="778">4170</cx:pt>
          <cx:pt idx="779">4176</cx:pt>
          <cx:pt idx="780">4177</cx:pt>
          <cx:pt idx="781">4185</cx:pt>
          <cx:pt idx="782">4193</cx:pt>
          <cx:pt idx="783">4194</cx:pt>
          <cx:pt idx="784">4200</cx:pt>
          <cx:pt idx="785">4201</cx:pt>
          <cx:pt idx="786">4204</cx:pt>
          <cx:pt idx="787">4216</cx:pt>
          <cx:pt idx="788">4219</cx:pt>
          <cx:pt idx="789">4221</cx:pt>
          <cx:pt idx="790">4235</cx:pt>
          <cx:pt idx="791">4236</cx:pt>
          <cx:pt idx="792">4243</cx:pt>
          <cx:pt idx="793">4245</cx:pt>
          <cx:pt idx="794">4260</cx:pt>
          <cx:pt idx="795">4264</cx:pt>
          <cx:pt idx="796">4269</cx:pt>
          <cx:pt idx="797">4273</cx:pt>
          <cx:pt idx="798">4291</cx:pt>
          <cx:pt idx="799">4293</cx:pt>
          <cx:pt idx="800">4307</cx:pt>
          <cx:pt idx="801">4308</cx:pt>
          <cx:pt idx="802">4311</cx:pt>
          <cx:pt idx="803">4317</cx:pt>
          <cx:pt idx="804">4322</cx:pt>
          <cx:pt idx="805">4327</cx:pt>
          <cx:pt idx="806">4329</cx:pt>
          <cx:pt idx="807">4332</cx:pt>
          <cx:pt idx="808">4333</cx:pt>
          <cx:pt idx="809">4337</cx:pt>
          <cx:pt idx="810">4338</cx:pt>
          <cx:pt idx="811">4348</cx:pt>
          <cx:pt idx="812">4356</cx:pt>
          <cx:pt idx="813">4358</cx:pt>
          <cx:pt idx="814">4361</cx:pt>
          <cx:pt idx="815">4377</cx:pt>
          <cx:pt idx="816">4378</cx:pt>
          <cx:pt idx="817">4380</cx:pt>
          <cx:pt idx="818">4397</cx:pt>
          <cx:pt idx="819">4400</cx:pt>
          <cx:pt idx="820">4409</cx:pt>
          <cx:pt idx="821">4414</cx:pt>
          <cx:pt idx="822">4421</cx:pt>
          <cx:pt idx="823">4422</cx:pt>
          <cx:pt idx="824">4426</cx:pt>
          <cx:pt idx="825">4435</cx:pt>
          <cx:pt idx="826">4438</cx:pt>
          <cx:pt idx="827">4445</cx:pt>
          <cx:pt idx="828">4450</cx:pt>
          <cx:pt idx="829">4456</cx:pt>
          <cx:pt idx="830">4465</cx:pt>
          <cx:pt idx="831">4477</cx:pt>
          <cx:pt idx="832">4486</cx:pt>
          <cx:pt idx="833">4497</cx:pt>
          <cx:pt idx="834">4501</cx:pt>
          <cx:pt idx="835">4503</cx:pt>
          <cx:pt idx="836">4504</cx:pt>
          <cx:pt idx="837">4505</cx:pt>
          <cx:pt idx="838">4509</cx:pt>
          <cx:pt idx="839">4510</cx:pt>
          <cx:pt idx="840">4511</cx:pt>
          <cx:pt idx="841">4513</cx:pt>
          <cx:pt idx="842">4517</cx:pt>
          <cx:pt idx="843">4518</cx:pt>
          <cx:pt idx="844">4528</cx:pt>
          <cx:pt idx="845">4531</cx:pt>
          <cx:pt idx="846">4537</cx:pt>
          <cx:pt idx="847">4542</cx:pt>
          <cx:pt idx="848">4552</cx:pt>
          <cx:pt idx="849">4555</cx:pt>
          <cx:pt idx="850">4556</cx:pt>
          <cx:pt idx="851">4565</cx:pt>
          <cx:pt idx="852">4566</cx:pt>
          <cx:pt idx="853">4569</cx:pt>
          <cx:pt idx="854">4570</cx:pt>
          <cx:pt idx="855">4575</cx:pt>
          <cx:pt idx="856">4586</cx:pt>
          <cx:pt idx="857">4588</cx:pt>
          <cx:pt idx="858">4589</cx:pt>
          <cx:pt idx="859">4599</cx:pt>
          <cx:pt idx="860">4602</cx:pt>
          <cx:pt idx="861">4626</cx:pt>
          <cx:pt idx="862">4632</cx:pt>
          <cx:pt idx="863">4633</cx:pt>
          <cx:pt idx="864">4635</cx:pt>
          <cx:pt idx="865">4641</cx:pt>
          <cx:pt idx="866">4644</cx:pt>
          <cx:pt idx="867">4646</cx:pt>
          <cx:pt idx="868">4647</cx:pt>
          <cx:pt idx="869">4650</cx:pt>
          <cx:pt idx="870">4651</cx:pt>
          <cx:pt idx="871">4655</cx:pt>
          <cx:pt idx="872">4659</cx:pt>
          <cx:pt idx="873">4662</cx:pt>
          <cx:pt idx="874">4672</cx:pt>
          <cx:pt idx="875">4673</cx:pt>
          <cx:pt idx="876">4674</cx:pt>
          <cx:pt idx="877">4685</cx:pt>
          <cx:pt idx="878">4691</cx:pt>
          <cx:pt idx="879">4702</cx:pt>
          <cx:pt idx="880">4714</cx:pt>
          <cx:pt idx="881">4719</cx:pt>
          <cx:pt idx="882">4726</cx:pt>
          <cx:pt idx="883">4729</cx:pt>
          <cx:pt idx="884">4732</cx:pt>
          <cx:pt idx="885">4742</cx:pt>
          <cx:pt idx="886">4763</cx:pt>
          <cx:pt idx="887">4777</cx:pt>
          <cx:pt idx="888">4783</cx:pt>
          <cx:pt idx="889">4789</cx:pt>
          <cx:pt idx="890">4792</cx:pt>
          <cx:pt idx="891">4798</cx:pt>
          <cx:pt idx="892">4799</cx:pt>
          <cx:pt idx="893">4800</cx:pt>
          <cx:pt idx="894">4808</cx:pt>
          <cx:pt idx="895">4815</cx:pt>
          <cx:pt idx="896">4817</cx:pt>
          <cx:pt idx="897">4820</cx:pt>
          <cx:pt idx="898">4835</cx:pt>
          <cx:pt idx="899">4851</cx:pt>
          <cx:pt idx="900">4867</cx:pt>
          <cx:pt idx="901">4868</cx:pt>
          <cx:pt idx="902">4873</cx:pt>
          <cx:pt idx="903">4879</cx:pt>
          <cx:pt idx="904">4883</cx:pt>
          <cx:pt idx="905">4884</cx:pt>
          <cx:pt idx="906">4889</cx:pt>
          <cx:pt idx="907">4905</cx:pt>
          <cx:pt idx="908">4906</cx:pt>
          <cx:pt idx="909">4919</cx:pt>
          <cx:pt idx="910">4920</cx:pt>
          <cx:pt idx="911">4922</cx:pt>
          <cx:pt idx="912">4927</cx:pt>
          <cx:pt idx="913">4928</cx:pt>
          <cx:pt idx="914">4934</cx:pt>
          <cx:pt idx="915">4935</cx:pt>
          <cx:pt idx="916">4938</cx:pt>
          <cx:pt idx="917">4942</cx:pt>
          <cx:pt idx="918">4963</cx:pt>
          <cx:pt idx="919">4971</cx:pt>
          <cx:pt idx="920">4972</cx:pt>
          <cx:pt idx="921">4976</cx:pt>
          <cx:pt idx="922">4980</cx:pt>
          <cx:pt idx="923">4990</cx:pt>
        </cx:lvl>
      </cx:numDim>
    </cx:data>
  </cx:chartData>
  <cx:chart>
    <cx:title pos="t" align="ctr" overlay="0">
      <cx:tx>
        <cx:txData>
          <cx:v>Loyalty Points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Loyalty Points distribution</a:t>
          </a:r>
        </a:p>
      </cx:txPr>
    </cx:title>
    <cx:plotArea>
      <cx:plotAreaRegion>
        <cx:series layoutId="clusteredColumn" uniqueId="{8B29634A-3B03-4246-8AA1-CB91FA775871}">
          <cx:tx>
            <cx:txData>
              <cx:f>'Retention &amp; Loyalty'!$D$33</cx:f>
              <cx:v>Loyality points</cx:v>
            </cx:txData>
          </cx:tx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Loyality Points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 b="1">
                  <a:solidFill>
                    <a:schemeClr val="bg1"/>
                  </a:solidFill>
                </a:defRPr>
              </a:pPr>
              <a:r>
                <a:rPr lang="en-US" sz="1200" b="1" i="0" u="none" strike="noStrike" baseline="0">
                  <a:solidFill>
                    <a:schemeClr val="bg1"/>
                  </a:solidFill>
                  <a:latin typeface="Calibri" panose="020F0502020204030204"/>
                </a:rPr>
                <a:t>Loyality Points</a:t>
              </a:r>
            </a:p>
          </cx:txPr>
        </cx:title>
        <cx:tickLabels/>
      </cx:axis>
      <cx:axis id="1">
        <cx:valScaling/>
        <cx:title>
          <cx:tx>
            <cx:txData>
              <cx:v>User 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 b="1">
                  <a:solidFill>
                    <a:schemeClr val="bg1"/>
                  </a:solidFill>
                </a:defRPr>
              </a:pPr>
              <a:r>
                <a:rPr lang="en-US" sz="1200" b="1" i="0" u="none" strike="noStrike" baseline="0">
                  <a:solidFill>
                    <a:schemeClr val="bg1"/>
                  </a:solidFill>
                  <a:latin typeface="Calibri" panose="020F0502020204030204"/>
                </a:rPr>
                <a:t>User Count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FF0-488B-4C3A-AAC2-5AA11FBF0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9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FF0-488B-4C3A-AAC2-5AA11FBF0B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15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FF0-488B-4C3A-AAC2-5AA11FBF0B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4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FF0-488B-4C3A-AAC2-5AA11FBF0B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37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FF0-488B-4C3A-AAC2-5AA11FBF0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0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FF0-488B-4C3A-AAC2-5AA11FBF0B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2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FF0-488B-4C3A-AAC2-5AA11FBF0B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83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FF0-488B-4C3A-AAC2-5AA11FBF0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83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FF0-488B-4C3A-AAC2-5AA11FBF0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5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FF0-488B-4C3A-AAC2-5AA11FBF0B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95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3FF0-488B-4C3A-AAC2-5AA11FBF0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DBE924-F437-4C89-907B-08436D72B71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3753FF0-488B-4C3A-AAC2-5AA11FBF0B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7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14/relationships/chartEx" Target="../charts/chartEx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055A-9C66-3EA4-6393-8C5C72267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STREAMING SERVICES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F5DA0-947E-3EB9-65D7-C3D0700CA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By- PRAVEEN VIJAYAN </a:t>
            </a:r>
          </a:p>
          <a:p>
            <a:pPr algn="r"/>
            <a:r>
              <a:rPr lang="en-IN" dirty="0"/>
              <a:t>CPDA_B1</a:t>
            </a:r>
          </a:p>
        </p:txBody>
      </p:sp>
    </p:spTree>
    <p:extLst>
      <p:ext uri="{BB962C8B-B14F-4D97-AF65-F5344CB8AC3E}">
        <p14:creationId xmlns:p14="http://schemas.microsoft.com/office/powerpoint/2010/main" val="95417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69E1-FFC3-B299-BB63-F064A7EE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Retention &amp; Loyalty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066F42-FB0F-4CA6-B8AD-2D465C052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872350"/>
              </p:ext>
            </p:extLst>
          </p:nvPr>
        </p:nvGraphicFramePr>
        <p:xfrm>
          <a:off x="3868738" y="863600"/>
          <a:ext cx="3723553" cy="2470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B0EA8D-88A5-4C3E-86BD-69C7D9EFA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590382"/>
              </p:ext>
            </p:extLst>
          </p:nvPr>
        </p:nvGraphicFramePr>
        <p:xfrm>
          <a:off x="7592291" y="863600"/>
          <a:ext cx="3676073" cy="2470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2F6C4B6-C802-4948-891D-565F060D4D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46053363"/>
                  </p:ext>
                </p:extLst>
              </p:nvPr>
            </p:nvGraphicFramePr>
            <p:xfrm>
              <a:off x="3868739" y="3334328"/>
              <a:ext cx="7399626" cy="27986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2F6C4B6-C802-4948-891D-565F060D4D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8739" y="3334328"/>
                <a:ext cx="7399626" cy="27986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16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Video camera">
            <a:extLst>
              <a:ext uri="{FF2B5EF4-FFF2-40B4-BE49-F238E27FC236}">
                <a16:creationId xmlns:a16="http://schemas.microsoft.com/office/drawing/2014/main" id="{54E5B60D-6D8E-27AB-7B00-AEE21B3F7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6899" y="554477"/>
            <a:ext cx="8308946" cy="57295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E291C-6459-E272-FDD0-393FCD46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Retention &amp; Loyalty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8681-0E5E-0D33-DBAB-250C2204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Key Takeaways </a:t>
            </a:r>
          </a:p>
          <a:p>
            <a:r>
              <a:rPr lang="en-IN" dirty="0"/>
              <a:t>100% members are Active members.</a:t>
            </a:r>
            <a:endParaRPr lang="en-US" dirty="0"/>
          </a:p>
          <a:p>
            <a:r>
              <a:rPr lang="en-US" dirty="0"/>
              <a:t>There is a 50-50 split which suggests that content downloads are a popular feature but not adopted by everyone.</a:t>
            </a:r>
          </a:p>
          <a:p>
            <a:r>
              <a:rPr lang="en-US" dirty="0"/>
              <a:t>The Loyalty Point Distribution shows a balanced distribution but get low for the highly loyal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43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32A6-D6EA-956E-A902-D3DC774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Preferences &amp; Regional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2ED800-05D6-42DD-9773-3CB18CEDD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255363"/>
              </p:ext>
            </p:extLst>
          </p:nvPr>
        </p:nvGraphicFramePr>
        <p:xfrm>
          <a:off x="3713018" y="771236"/>
          <a:ext cx="3980873" cy="265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F5127D8-CC2B-4123-AE25-CD9AE8E65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458484"/>
              </p:ext>
            </p:extLst>
          </p:nvPr>
        </p:nvGraphicFramePr>
        <p:xfrm>
          <a:off x="7693891" y="771236"/>
          <a:ext cx="3980873" cy="265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4BB52E4-5E56-4063-B333-C60AC4329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715587"/>
              </p:ext>
            </p:extLst>
          </p:nvPr>
        </p:nvGraphicFramePr>
        <p:xfrm>
          <a:off x="3713018" y="3424429"/>
          <a:ext cx="7961746" cy="2657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3038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Video camera">
            <a:extLst>
              <a:ext uri="{FF2B5EF4-FFF2-40B4-BE49-F238E27FC236}">
                <a16:creationId xmlns:a16="http://schemas.microsoft.com/office/drawing/2014/main" id="{E7F6C2B5-3867-E3C8-A7BB-DF520F03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6899" y="321013"/>
            <a:ext cx="8308946" cy="5963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21936-8A49-0988-1801-7348BBC1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Preferences &amp; Regional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FBF4-AF87-9531-2655-53649A50D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504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Key Takeaways </a:t>
            </a:r>
            <a:endParaRPr lang="en-US" dirty="0"/>
          </a:p>
          <a:p>
            <a:r>
              <a:rPr lang="en-US" dirty="0"/>
              <a:t>Preferred Payment Methods by Region:</a:t>
            </a:r>
          </a:p>
          <a:p>
            <a:pPr lvl="1"/>
            <a:r>
              <a:rPr lang="en-US" dirty="0"/>
              <a:t>Australia shows a strong preference for Cryptocurrency and Debit Cards.</a:t>
            </a:r>
          </a:p>
          <a:p>
            <a:pPr lvl="1"/>
            <a:r>
              <a:rPr lang="en-US" dirty="0"/>
              <a:t>Debit Cards is the most common payment method in India.</a:t>
            </a:r>
          </a:p>
          <a:p>
            <a:pPr lvl="1"/>
            <a:r>
              <a:rPr lang="en-US" dirty="0"/>
              <a:t>Cryptocurrency shows a significant contribution in the payment method and offers can be made in this segment.</a:t>
            </a:r>
          </a:p>
          <a:p>
            <a:r>
              <a:rPr lang="en-US" dirty="0"/>
              <a:t>Subscription Trends by Country:</a:t>
            </a:r>
          </a:p>
          <a:p>
            <a:pPr lvl="1"/>
            <a:r>
              <a:rPr lang="en-US" dirty="0"/>
              <a:t>USA leads in user count with 158 users follower by France and UK.</a:t>
            </a:r>
          </a:p>
          <a:p>
            <a:r>
              <a:rPr lang="en-US" dirty="0"/>
              <a:t>Language Preferences &amp; Engagement:</a:t>
            </a:r>
          </a:p>
          <a:p>
            <a:pPr lvl="1"/>
            <a:r>
              <a:rPr lang="en-US" dirty="0"/>
              <a:t>French content has the highest average watch hours. Spanish and Hindi speakers also show higher engagement. Language specific contents can be made to increase traction and revenue.</a:t>
            </a:r>
          </a:p>
          <a:p>
            <a:pPr marL="5029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4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Video camera">
            <a:extLst>
              <a:ext uri="{FF2B5EF4-FFF2-40B4-BE49-F238E27FC236}">
                <a16:creationId xmlns:a16="http://schemas.microsoft.com/office/drawing/2014/main" id="{8297919B-C91C-4C1F-BA64-38304BED0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6899" y="330740"/>
            <a:ext cx="8308946" cy="5953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01B62E-EDC5-7B29-2371-A357ADACEE2F}"/>
              </a:ext>
            </a:extLst>
          </p:cNvPr>
          <p:cNvSpPr/>
          <p:nvPr/>
        </p:nvSpPr>
        <p:spPr>
          <a:xfrm>
            <a:off x="781307" y="1905153"/>
            <a:ext cx="10629385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82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Video camera">
            <a:extLst>
              <a:ext uri="{FF2B5EF4-FFF2-40B4-BE49-F238E27FC236}">
                <a16:creationId xmlns:a16="http://schemas.microsoft.com/office/drawing/2014/main" id="{7C347D19-3466-E876-CCFC-08596C2B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6899" y="340467"/>
            <a:ext cx="8308946" cy="594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0FC33-85B3-049E-B8B5-5852A087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7192-4FDB-52D9-96C7-ED47A5F5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85" y="1366201"/>
            <a:ext cx="7315200" cy="4116454"/>
          </a:xfrm>
        </p:spPr>
        <p:txBody>
          <a:bodyPr/>
          <a:lstStyle/>
          <a:p>
            <a:r>
              <a:rPr lang="en-IN" sz="2800" b="1" dirty="0"/>
              <a:t>Process</a:t>
            </a:r>
          </a:p>
          <a:p>
            <a:r>
              <a:rPr lang="en-IN" sz="2800" b="1" dirty="0"/>
              <a:t>Subscription &amp; Revenue Analysis</a:t>
            </a:r>
          </a:p>
          <a:p>
            <a:r>
              <a:rPr lang="en-IN" sz="2800" b="1" dirty="0"/>
              <a:t>User Engagement Metrics </a:t>
            </a:r>
          </a:p>
          <a:p>
            <a:r>
              <a:rPr lang="en-IN" sz="2800" b="1" dirty="0"/>
              <a:t>Demographic &amp; Behavioural Insight</a:t>
            </a:r>
          </a:p>
          <a:p>
            <a:r>
              <a:rPr lang="en-IN" sz="2800" b="1" dirty="0"/>
              <a:t>Retention &amp; Loyalty</a:t>
            </a:r>
          </a:p>
          <a:p>
            <a:r>
              <a:rPr lang="en-IN" sz="2800" b="1" dirty="0"/>
              <a:t>Payment Preferences &amp; Regional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35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Video camera">
            <a:extLst>
              <a:ext uri="{FF2B5EF4-FFF2-40B4-BE49-F238E27FC236}">
                <a16:creationId xmlns:a16="http://schemas.microsoft.com/office/drawing/2014/main" id="{7737FCB3-ED3A-6F23-66D7-397D9455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6899" y="223735"/>
            <a:ext cx="8308946" cy="6060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1D2CC-58C9-E605-B2A0-0374FA07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7BAD-3814-1632-3870-0B5C7A12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179" y="864108"/>
            <a:ext cx="7315200" cy="5120640"/>
          </a:xfrm>
        </p:spPr>
        <p:txBody>
          <a:bodyPr/>
          <a:lstStyle/>
          <a:p>
            <a:r>
              <a:rPr lang="en-US" b="1" dirty="0"/>
              <a:t>Data Cleaning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Created a data final sheet for the final values to be used.</a:t>
            </a:r>
          </a:p>
          <a:p>
            <a:pPr lvl="2"/>
            <a:r>
              <a:rPr lang="en-US" dirty="0"/>
              <a:t>Check for duplicates using the column </a:t>
            </a:r>
            <a:r>
              <a:rPr lang="en-US" dirty="0" err="1"/>
              <a:t>User_ID</a:t>
            </a:r>
            <a:r>
              <a:rPr lang="en-US" dirty="0"/>
              <a:t>. Use DATA &gt; REMOVE DUPLICATES.</a:t>
            </a:r>
          </a:p>
          <a:p>
            <a:pPr lvl="2"/>
            <a:r>
              <a:rPr lang="en-US" dirty="0"/>
              <a:t>Used Proper Function on </a:t>
            </a:r>
            <a:r>
              <a:rPr lang="en-US" dirty="0" err="1"/>
              <a:t>User_Name</a:t>
            </a:r>
            <a:r>
              <a:rPr lang="en-US" dirty="0"/>
              <a:t>, </a:t>
            </a:r>
            <a:r>
              <a:rPr lang="en-US" dirty="0" err="1"/>
              <a:t>Favorite_Genre</a:t>
            </a:r>
            <a:r>
              <a:rPr lang="en-US" dirty="0"/>
              <a:t>, Country, </a:t>
            </a:r>
            <a:r>
              <a:rPr lang="en-US" dirty="0" err="1"/>
              <a:t>Language_Preference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Checked for any blank cells using COUNT and COUNTA Function</a:t>
            </a:r>
          </a:p>
          <a:p>
            <a:pPr lvl="2"/>
            <a:r>
              <a:rPr lang="en-US" dirty="0"/>
              <a:t>Removed inconsistencies in Date by using Text  to Column and the using the date function to join the dates</a:t>
            </a:r>
          </a:p>
          <a:p>
            <a:pPr lvl="2"/>
            <a:r>
              <a:rPr lang="en-US" dirty="0"/>
              <a:t>Renamed the subscription type using VLOOKUP([@[Monthly_Price]],$AI$3:$AJ$5,2,0)</a:t>
            </a:r>
          </a:p>
          <a:p>
            <a:r>
              <a:rPr lang="en-US" b="1" dirty="0"/>
              <a:t>Data Visualization: </a:t>
            </a:r>
          </a:p>
          <a:p>
            <a:pPr lvl="2"/>
            <a:r>
              <a:rPr lang="en-US" dirty="0"/>
              <a:t>Used MS Excel features like Pivot Tables and Pivot Charts in order to create charts and analyzing the data.</a:t>
            </a:r>
          </a:p>
          <a:p>
            <a:r>
              <a:rPr lang="en-IN" b="1" dirty="0"/>
              <a:t>Presentation:</a:t>
            </a:r>
          </a:p>
          <a:p>
            <a:pPr lvl="2"/>
            <a:r>
              <a:rPr lang="en-IN" dirty="0"/>
              <a:t>This ppt contains the summary of the analysis done on the streaming service data.</a:t>
            </a:r>
          </a:p>
        </p:txBody>
      </p:sp>
    </p:spTree>
    <p:extLst>
      <p:ext uri="{BB962C8B-B14F-4D97-AF65-F5344CB8AC3E}">
        <p14:creationId xmlns:p14="http://schemas.microsoft.com/office/powerpoint/2010/main" val="340585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93E4-8D9A-7D64-8A40-D0759405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Subscription &amp; Revenue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E3F075-DD76-4C22-B231-68B72BCDB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502725"/>
              </p:ext>
            </p:extLst>
          </p:nvPr>
        </p:nvGraphicFramePr>
        <p:xfrm>
          <a:off x="3868739" y="798945"/>
          <a:ext cx="7307262" cy="27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FFC086-E8DF-4E87-818A-EA124117A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66013"/>
              </p:ext>
            </p:extLst>
          </p:nvPr>
        </p:nvGraphicFramePr>
        <p:xfrm>
          <a:off x="3868739" y="3592944"/>
          <a:ext cx="3649661" cy="254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19CABE2-8BC3-4898-8680-6E1659F172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37204"/>
              </p:ext>
            </p:extLst>
          </p:nvPr>
        </p:nvGraphicFramePr>
        <p:xfrm>
          <a:off x="7465508" y="3592943"/>
          <a:ext cx="3710493" cy="254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9742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400A-4B7B-D0DE-2EA7-C2443969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Subscription &amp; Revenue Analysis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2A2221-7CA5-07BA-3AB8-06F79ACFB07D}"/>
              </a:ext>
            </a:extLst>
          </p:cNvPr>
          <p:cNvSpPr txBox="1">
            <a:spLocks/>
          </p:cNvSpPr>
          <p:nvPr/>
        </p:nvSpPr>
        <p:spPr>
          <a:xfrm>
            <a:off x="4150664" y="1123836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8ECCBC-6998-8447-00F9-337EA5ED409C}"/>
              </a:ext>
            </a:extLst>
          </p:cNvPr>
          <p:cNvSpPr txBox="1">
            <a:spLocks/>
          </p:cNvSpPr>
          <p:nvPr/>
        </p:nvSpPr>
        <p:spPr>
          <a:xfrm>
            <a:off x="3606259" y="1123836"/>
            <a:ext cx="4036292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IN" b="1" u="sng" dirty="0"/>
              <a:t>Key Takeaways: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Monthly Revenue: $12,026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Mid-range plan ($11.99) is mostly preferred.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premium plan has the highest contribution in the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Revenue-Generating Countries are USA, UK and France. The revenue distribution shows strong performance in Western markets.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570AA5-7F57-49CA-9254-C6AB9CBAA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124272"/>
              </p:ext>
            </p:extLst>
          </p:nvPr>
        </p:nvGraphicFramePr>
        <p:xfrm>
          <a:off x="7758544" y="766618"/>
          <a:ext cx="4036292" cy="532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7" name="Graphic 16" descr="Video camera">
            <a:extLst>
              <a:ext uri="{FF2B5EF4-FFF2-40B4-BE49-F238E27FC236}">
                <a16:creationId xmlns:a16="http://schemas.microsoft.com/office/drawing/2014/main" id="{A1301309-3449-F77D-FD6C-D12A20C7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6899" y="418289"/>
            <a:ext cx="8308946" cy="586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3F05-42E7-8A1B-C7D6-4158197D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Engagement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1B7A04-1239-4CF6-BC3C-E4041604E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39061"/>
              </p:ext>
            </p:extLst>
          </p:nvPr>
        </p:nvGraphicFramePr>
        <p:xfrm>
          <a:off x="3868737" y="863601"/>
          <a:ext cx="7330305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26F6FD4-8D79-4C2C-8BA8-DD40DE9DC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109711"/>
              </p:ext>
            </p:extLst>
          </p:nvPr>
        </p:nvGraphicFramePr>
        <p:xfrm>
          <a:off x="3868737" y="3424428"/>
          <a:ext cx="7330305" cy="2690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363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Video camera">
            <a:extLst>
              <a:ext uri="{FF2B5EF4-FFF2-40B4-BE49-F238E27FC236}">
                <a16:creationId xmlns:a16="http://schemas.microsoft.com/office/drawing/2014/main" id="{0DEB216D-2FB5-9FBD-E57A-506EF68AF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6899" y="428017"/>
            <a:ext cx="8308946" cy="585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AF2EC-853B-3AF8-B107-055AEF99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Engagement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358B-D36F-7B53-AE92-CCACD2DA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868" y="1242591"/>
            <a:ext cx="7315200" cy="436367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Key Takeaways:</a:t>
            </a:r>
            <a:endParaRPr lang="en-US" dirty="0"/>
          </a:p>
          <a:p>
            <a:r>
              <a:rPr lang="en-US" b="1" dirty="0"/>
              <a:t>Average Watch Hours per User: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Users spend an average of </a:t>
            </a:r>
            <a:r>
              <a:rPr lang="en-US" b="1" dirty="0"/>
              <a:t>254.5 hours</a:t>
            </a:r>
            <a:r>
              <a:rPr lang="en-US" dirty="0"/>
              <a:t> watching content. This reflects moderate to high engagement.</a:t>
            </a:r>
          </a:p>
          <a:p>
            <a:r>
              <a:rPr lang="en-US" b="1" dirty="0"/>
              <a:t>Movies vs. Series Consumption:</a:t>
            </a:r>
            <a:endParaRPr lang="en-US" dirty="0"/>
          </a:p>
          <a:p>
            <a:pPr lvl="1"/>
            <a:r>
              <a:rPr lang="en-US" b="1" dirty="0"/>
              <a:t>Movies Watched:</a:t>
            </a:r>
            <a:r>
              <a:rPr lang="en-US" dirty="0"/>
              <a:t> </a:t>
            </a:r>
            <a:r>
              <a:rPr lang="en-US" b="1" dirty="0"/>
              <a:t>516</a:t>
            </a:r>
            <a:endParaRPr lang="en-US" dirty="0"/>
          </a:p>
          <a:p>
            <a:pPr lvl="1"/>
            <a:r>
              <a:rPr lang="en-US" b="1" dirty="0"/>
              <a:t>Series Watched:</a:t>
            </a:r>
            <a:r>
              <a:rPr lang="en-US" dirty="0"/>
              <a:t> </a:t>
            </a:r>
            <a:r>
              <a:rPr lang="en-US" b="1" dirty="0"/>
              <a:t>100</a:t>
            </a:r>
          </a:p>
          <a:p>
            <a:pPr lvl="1"/>
            <a:r>
              <a:rPr lang="en-US" dirty="0"/>
              <a:t>Users show a strong preference for movies over series which is almost 5x.</a:t>
            </a:r>
          </a:p>
          <a:p>
            <a:r>
              <a:rPr lang="en-US" b="1" dirty="0"/>
              <a:t>Correlation between recommended content and watch hours</a:t>
            </a:r>
            <a:r>
              <a:rPr lang="en-US" dirty="0"/>
              <a:t>:  </a:t>
            </a:r>
          </a:p>
          <a:p>
            <a:pPr lvl="1"/>
            <a:r>
              <a:rPr lang="en-US" sz="1600" b="1" dirty="0"/>
              <a:t>-0.03, t</a:t>
            </a:r>
            <a:r>
              <a:rPr lang="en-US" dirty="0"/>
              <a:t>his weak negative correlation suggests that recommended content isn't driving significant additional engagement. </a:t>
            </a:r>
          </a:p>
        </p:txBody>
      </p:sp>
    </p:spTree>
    <p:extLst>
      <p:ext uri="{BB962C8B-B14F-4D97-AF65-F5344CB8AC3E}">
        <p14:creationId xmlns:p14="http://schemas.microsoft.com/office/powerpoint/2010/main" val="61144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1D51-21F5-4496-446F-2D4F6050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Demographic &amp; </a:t>
            </a:r>
            <a:r>
              <a:rPr lang="en-IN" dirty="0" err="1"/>
              <a:t>Behavioral</a:t>
            </a:r>
            <a:r>
              <a:rPr lang="en-IN" dirty="0"/>
              <a:t> Insights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D6AA4-21AB-4ACF-A7AF-0F160C2E1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669686"/>
              </p:ext>
            </p:extLst>
          </p:nvPr>
        </p:nvGraphicFramePr>
        <p:xfrm>
          <a:off x="3970337" y="859029"/>
          <a:ext cx="7187190" cy="2569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ED61AB-C91E-4CA7-A6BE-858E6AE59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829869"/>
              </p:ext>
            </p:extLst>
          </p:nvPr>
        </p:nvGraphicFramePr>
        <p:xfrm>
          <a:off x="3970336" y="3424428"/>
          <a:ext cx="3780559" cy="265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E62D051-B233-428B-A783-71E82E213D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994990"/>
              </p:ext>
            </p:extLst>
          </p:nvPr>
        </p:nvGraphicFramePr>
        <p:xfrm>
          <a:off x="7750895" y="3424427"/>
          <a:ext cx="3406632" cy="265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898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Video camera">
            <a:extLst>
              <a:ext uri="{FF2B5EF4-FFF2-40B4-BE49-F238E27FC236}">
                <a16:creationId xmlns:a16="http://schemas.microsoft.com/office/drawing/2014/main" id="{5EF4548E-8AE7-7E19-9349-1FE818190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6899" y="476655"/>
            <a:ext cx="8308946" cy="5807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48204-8231-C656-76D1-4AD14644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Demographic &amp; </a:t>
            </a:r>
            <a:r>
              <a:rPr lang="en-IN" dirty="0" err="1"/>
              <a:t>Behavioral</a:t>
            </a:r>
            <a:r>
              <a:rPr lang="en-IN" dirty="0"/>
              <a:t>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425D-4262-5DC2-177C-1919536C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6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Key Takeaways:</a:t>
            </a:r>
            <a:endParaRPr lang="en-US" b="1" dirty="0"/>
          </a:p>
          <a:p>
            <a:r>
              <a:rPr lang="en-US" b="1" dirty="0"/>
              <a:t>Preferred Genres by Age Group: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18-24:</a:t>
            </a:r>
            <a:r>
              <a:rPr lang="en-US" dirty="0"/>
              <a:t> </a:t>
            </a:r>
            <a:r>
              <a:rPr lang="en-US" b="1" dirty="0"/>
              <a:t>Documentary</a:t>
            </a:r>
            <a:r>
              <a:rPr lang="en-US" dirty="0"/>
              <a:t> content is highly popular in the group.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25-34:</a:t>
            </a:r>
            <a:r>
              <a:rPr lang="en-US" dirty="0"/>
              <a:t> </a:t>
            </a:r>
            <a:r>
              <a:rPr lang="en-US" b="1" dirty="0"/>
              <a:t>Horror</a:t>
            </a:r>
            <a:r>
              <a:rPr lang="en-US" dirty="0"/>
              <a:t> and </a:t>
            </a:r>
            <a:r>
              <a:rPr lang="en-US" b="1" dirty="0"/>
              <a:t>Action </a:t>
            </a:r>
            <a:r>
              <a:rPr lang="en-US" dirty="0"/>
              <a:t>is most preferred in this group.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35-44:</a:t>
            </a:r>
            <a:r>
              <a:rPr lang="en-US" dirty="0"/>
              <a:t> </a:t>
            </a:r>
            <a:r>
              <a:rPr lang="en-US" b="1" dirty="0"/>
              <a:t>Horror, Action </a:t>
            </a:r>
            <a:r>
              <a:rPr lang="en-US" dirty="0"/>
              <a:t>and </a:t>
            </a:r>
            <a:r>
              <a:rPr lang="en-US" b="1" dirty="0"/>
              <a:t>Romance </a:t>
            </a:r>
            <a:r>
              <a:rPr lang="en-US" dirty="0"/>
              <a:t>tops in this group.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45-54:</a:t>
            </a:r>
            <a:r>
              <a:rPr lang="en-US" dirty="0"/>
              <a:t> High numbers in </a:t>
            </a:r>
            <a:r>
              <a:rPr lang="en-US" b="1" dirty="0"/>
              <a:t>Action</a:t>
            </a:r>
            <a:r>
              <a:rPr lang="en-US" dirty="0"/>
              <a:t> and </a:t>
            </a:r>
            <a:r>
              <a:rPr lang="en-US" b="1" dirty="0"/>
              <a:t>Romance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55+:</a:t>
            </a:r>
            <a:r>
              <a:rPr lang="en-US" dirty="0"/>
              <a:t> </a:t>
            </a:r>
            <a:r>
              <a:rPr lang="en-US" b="1" dirty="0"/>
              <a:t>Comedy</a:t>
            </a:r>
            <a:r>
              <a:rPr lang="en-US" dirty="0"/>
              <a:t> and </a:t>
            </a:r>
            <a:r>
              <a:rPr lang="en-US" b="1" dirty="0"/>
              <a:t>Documentary </a:t>
            </a:r>
            <a:r>
              <a:rPr lang="en-US" dirty="0"/>
              <a:t>tops in this group.</a:t>
            </a:r>
          </a:p>
          <a:p>
            <a:r>
              <a:rPr lang="en-US" b="1" dirty="0"/>
              <a:t>Device Usage Trends: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Tablet</a:t>
            </a:r>
            <a:r>
              <a:rPr lang="en-US" dirty="0"/>
              <a:t> the most popular device.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Tablet</a:t>
            </a:r>
            <a:r>
              <a:rPr lang="en-US" dirty="0"/>
              <a:t> and </a:t>
            </a:r>
            <a:r>
              <a:rPr lang="en-US" b="1" dirty="0"/>
              <a:t>Smartphone</a:t>
            </a:r>
            <a:r>
              <a:rPr lang="en-US" dirty="0"/>
              <a:t> usage dominance suggests portability is a key factor in content consumption.</a:t>
            </a:r>
          </a:p>
          <a:p>
            <a:r>
              <a:rPr lang="en-US" b="1" dirty="0"/>
              <a:t>Peak Watch Time Trends: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most active viewing period is </a:t>
            </a:r>
            <a:r>
              <a:rPr lang="en-US" b="1" dirty="0"/>
              <a:t>Late Night </a:t>
            </a:r>
            <a:r>
              <a:rPr lang="en-US" dirty="0"/>
              <a:t>and </a:t>
            </a:r>
            <a:r>
              <a:rPr lang="en-US" b="1" dirty="0"/>
              <a:t>Evening</a:t>
            </a:r>
            <a:r>
              <a:rPr lang="en-US" dirty="0"/>
              <a:t> time which shows that most of the viewer prefer to engage when they are most relaxed.</a:t>
            </a:r>
          </a:p>
        </p:txBody>
      </p:sp>
    </p:spTree>
    <p:extLst>
      <p:ext uri="{BB962C8B-B14F-4D97-AF65-F5344CB8AC3E}">
        <p14:creationId xmlns:p14="http://schemas.microsoft.com/office/powerpoint/2010/main" val="9647397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190</TotalTime>
  <Words>715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 2</vt:lpstr>
      <vt:lpstr>Frame</vt:lpstr>
      <vt:lpstr>STREAMING SERVICES DATA ANALYSIS</vt:lpstr>
      <vt:lpstr>CONTENT</vt:lpstr>
      <vt:lpstr>PROCESS</vt:lpstr>
      <vt:lpstr>Subscription &amp; Revenue Analysis</vt:lpstr>
      <vt:lpstr>Subscription &amp; Revenue Analysis</vt:lpstr>
      <vt:lpstr>User Engagement Metrics</vt:lpstr>
      <vt:lpstr>User Engagement Metrics</vt:lpstr>
      <vt:lpstr>Demographic &amp; Behavioral Insights</vt:lpstr>
      <vt:lpstr>Demographic &amp; Behavioral Insights</vt:lpstr>
      <vt:lpstr>Retention &amp; Loyalty</vt:lpstr>
      <vt:lpstr>Retention &amp; Loyalty</vt:lpstr>
      <vt:lpstr>Payment Preferences &amp; Regional Trends</vt:lpstr>
      <vt:lpstr>Payment Preferences &amp; Regional Trends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DIPALI SINGH</dc:creator>
  <cp:lastModifiedBy>praveenr v</cp:lastModifiedBy>
  <cp:revision>2</cp:revision>
  <dcterms:created xsi:type="dcterms:W3CDTF">2025-03-08T12:27:28Z</dcterms:created>
  <dcterms:modified xsi:type="dcterms:W3CDTF">2025-06-05T08:55:10Z</dcterms:modified>
</cp:coreProperties>
</file>