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67995"/>
            <a:ext cx="7072630" cy="1082675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TITANIC DATA VISULIZATION</a:t>
            </a:r>
            <a:endParaRPr lang="en-I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870" y="5408930"/>
            <a:ext cx="8463915" cy="8813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: BEERAM PRAVEEN REDDY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80075" y="1550670"/>
            <a:ext cx="41287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With Tableau Desktop</a:t>
            </a:r>
            <a:endParaRPr lang="en-I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630"/>
            <a:ext cx="10972800" cy="582613"/>
          </a:xfrm>
        </p:spPr>
        <p:txBody>
          <a:bodyPr/>
          <a:p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packed bubble chart (Lowest Fare)</a:t>
            </a:r>
            <a:b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315" y="1040130"/>
            <a:ext cx="7602220" cy="4844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9775" y="6238875"/>
            <a:ext cx="756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Chart confirms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that the passengers with lowest fare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more likely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dead</a:t>
            </a:r>
            <a:endParaRPr lang="en-I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Titanic dataset visulization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 descr="27302_c0-41-990-701_r1050x7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854710"/>
            <a:ext cx="10012045" cy="51492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27365" y="6132830"/>
            <a:ext cx="377380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of dataset : Kaggle</a:t>
            </a:r>
            <a:endParaRPr lang="en-I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6080" y="5771515"/>
            <a:ext cx="10972800" cy="582613"/>
          </a:xfrm>
        </p:spPr>
        <p:txBody>
          <a:bodyPr/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Chart confirms Women more likely survivied than Men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7375" y="526415"/>
            <a:ext cx="8058785" cy="5353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5427980"/>
            <a:ext cx="10972800" cy="582613"/>
          </a:xfrm>
        </p:spPr>
        <p:txBody>
          <a:bodyPr/>
          <a:p>
            <a:r>
              <a:rPr lang="en-I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chat visulization confirms that FIRST CLASS is more likely survived where THIRD CLASS more likely not survived.</a:t>
            </a:r>
            <a:endParaRPr lang="en-I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230" y="611505"/>
            <a:ext cx="704723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55" y="5591175"/>
            <a:ext cx="10972800" cy="582613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Chart confirms a person aboarded without siblings or spouse more likely dead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585" y="598805"/>
            <a:ext cx="859790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5855970"/>
            <a:ext cx="10972800" cy="582613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Chart confirms a person aboarded from S more likely dead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18210"/>
            <a:ext cx="8707120" cy="4467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620" y="316230"/>
            <a:ext cx="583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Chart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 only for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 person aboarded without siblings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653270" y="918210"/>
            <a:ext cx="21507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 Cherbourg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= Queenstown 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= Southampton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6930"/>
            <a:ext cx="10972800" cy="582613"/>
          </a:xfrm>
        </p:spPr>
        <p:txBody>
          <a:bodyPr/>
          <a:p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Chart confirms </a:t>
            </a:r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that age group between 20-30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more likely dead</a:t>
            </a:r>
            <a:b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245" y="1014095"/>
            <a:ext cx="8356600" cy="4467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19225" y="452120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Bar Chart (Age Group)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7750"/>
            <a:ext cx="10972800" cy="582613"/>
          </a:xfrm>
        </p:spPr>
        <p:txBody>
          <a:bodyPr/>
          <a:p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</a:t>
            </a:r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line 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Chart confirms </a:t>
            </a:r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that age group between 20-30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more likely dead</a:t>
            </a:r>
            <a:b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455" y="1082040"/>
            <a:ext cx="8281035" cy="46932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98575" y="52768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Line Chart(Age Group)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packed bubble chart (Highest Fare)</a:t>
            </a:r>
            <a:endParaRPr lang="en-IN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205" y="1115060"/>
            <a:ext cx="7149465" cy="47694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20750" y="6163310"/>
            <a:ext cx="7993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Chart confirms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that the passengers with highest fare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more likely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survived</a:t>
            </a:r>
            <a:b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TITANIC DATA VISULIZATION</vt:lpstr>
      <vt:lpstr>PowerPoint 演示文稿</vt:lpstr>
      <vt:lpstr>The Chart confirms Women more likely survivied than Men</vt:lpstr>
      <vt:lpstr>The chat visulization confirms that FIRST CLASS is more likely survived where THIRD CLASS more likely not survived.</vt:lpstr>
      <vt:lpstr>The Chart confirms a person aboarded without siblings or spouse more likely dead</vt:lpstr>
      <vt:lpstr>The Chart confirms a person aboarded from S more likely dead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 VISULIZATION</dc:title>
  <dc:creator/>
  <cp:lastModifiedBy>beera</cp:lastModifiedBy>
  <cp:revision>4</cp:revision>
  <dcterms:created xsi:type="dcterms:W3CDTF">2020-08-09T13:46:00Z</dcterms:created>
  <dcterms:modified xsi:type="dcterms:W3CDTF">2020-08-12T08:21:58Z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