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9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4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C643-808D-4DEA-B35A-5FBD654D3DD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577F-1453-4190-92B6-D461396A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Lokesh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790" y="1514344"/>
            <a:ext cx="8250827" cy="53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4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276" y="1283300"/>
            <a:ext cx="4549821" cy="50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5" y="3201035"/>
            <a:ext cx="5610225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47" y="649605"/>
            <a:ext cx="6305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7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360" y="671276"/>
            <a:ext cx="7574280" cy="61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18" y="2481943"/>
            <a:ext cx="10784917" cy="2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weight tag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2991644"/>
            <a:ext cx="7743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576"/>
            <a:ext cx="10491882" cy="30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84" t="9379"/>
          <a:stretch/>
        </p:blipFill>
        <p:spPr>
          <a:xfrm>
            <a:off x="838200" y="365125"/>
            <a:ext cx="8149046" cy="57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Github.com to create your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47" b="12489"/>
          <a:stretch/>
        </p:blipFill>
        <p:spPr>
          <a:xfrm>
            <a:off x="697205" y="1690688"/>
            <a:ext cx="10117564" cy="48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CMD or Bash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81" r="1503"/>
          <a:stretch/>
        </p:blipFill>
        <p:spPr>
          <a:xfrm>
            <a:off x="1063661" y="1690688"/>
            <a:ext cx="890910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&lt;Remote Repo URL&gt;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086" t="29375" r="19847" b="22768"/>
          <a:stretch/>
        </p:blipFill>
        <p:spPr>
          <a:xfrm>
            <a:off x="5133702" y="2251945"/>
            <a:ext cx="7058298" cy="45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1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 "# class" &gt;&gt; 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README.md</a:t>
            </a:r>
          </a:p>
        </p:txBody>
      </p:sp>
    </p:spTree>
    <p:extLst>
      <p:ext uri="{BB962C8B-B14F-4D97-AF65-F5344CB8AC3E}">
        <p14:creationId xmlns:p14="http://schemas.microsoft.com/office/powerpoint/2010/main" val="347544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2210594"/>
            <a:ext cx="5619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3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-m "first commit"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-M main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origin git@github.com:lucky0832/</a:t>
            </a:r>
            <a:r>
              <a:rPr lang="en-US" dirty="0" err="1" smtClean="0"/>
              <a:t>class.git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push -u origin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3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 remote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4" y="1690689"/>
            <a:ext cx="777059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HUB</vt:lpstr>
      <vt:lpstr>Github.com to create your account</vt:lpstr>
      <vt:lpstr>Install git</vt:lpstr>
      <vt:lpstr>Open CMD or Bash</vt:lpstr>
      <vt:lpstr>Cloning Remote Repo</vt:lpstr>
      <vt:lpstr>Create Repo</vt:lpstr>
      <vt:lpstr>PowerPoint Presentation</vt:lpstr>
      <vt:lpstr>Create Repo…</vt:lpstr>
      <vt:lpstr>git fetch remote</vt:lpstr>
      <vt:lpstr>git pull</vt:lpstr>
      <vt:lpstr>PowerPoint Presentation</vt:lpstr>
      <vt:lpstr>tagging</vt:lpstr>
      <vt:lpstr>Creating Tag</vt:lpstr>
      <vt:lpstr>Creating tag</vt:lpstr>
      <vt:lpstr>Light weight tag</vt:lpstr>
      <vt:lpstr>Fork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DELL</dc:creator>
  <cp:lastModifiedBy>DELL</cp:lastModifiedBy>
  <cp:revision>4</cp:revision>
  <dcterms:created xsi:type="dcterms:W3CDTF">2022-01-31T18:12:38Z</dcterms:created>
  <dcterms:modified xsi:type="dcterms:W3CDTF">2022-01-31T18:33:16Z</dcterms:modified>
</cp:coreProperties>
</file>