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dirty="0"/>
              <a:t>STUDENT NAME:</a:t>
            </a:r>
            <a:r>
              <a:rPr lang="en-IN" sz="2400" dirty="0" err="1"/>
              <a:t>S.praveen</a:t>
            </a:r>
            <a:r>
              <a:rPr lang="en-IN" sz="2400" dirty="0"/>
              <a:t> </a:t>
            </a:r>
            <a:r>
              <a:rPr lang="en-IN" sz="2400" dirty="0" err="1"/>
              <a:t>kumar</a:t>
            </a:r>
            <a:endParaRPr lang="en-US" sz="2400" dirty="0"/>
          </a:p>
          <a:p>
            <a:r>
              <a:rPr lang="en-US" sz="2400" dirty="0"/>
              <a:t>REGISTER NO:</a:t>
            </a:r>
            <a:r>
              <a:rPr lang="en-IN" sz="2400" dirty="0"/>
              <a:t>312207594</a:t>
            </a:r>
            <a:endParaRPr lang="en-US" sz="2400" dirty="0"/>
          </a:p>
          <a:p>
            <a:r>
              <a:rPr lang="en-US" sz="2400" dirty="0"/>
              <a:t>DEPARTMENT:</a:t>
            </a:r>
            <a:r>
              <a:rPr lang="en-IN" sz="2400" dirty="0" err="1"/>
              <a:t>B.com</a:t>
            </a:r>
            <a:r>
              <a:rPr lang="en-IN" sz="2400" dirty="0"/>
              <a:t> 3</a:t>
            </a:r>
            <a:r>
              <a:rPr lang="en-IN" sz="2400" baseline="30000" dirty="0"/>
              <a:t>rd</a:t>
            </a:r>
            <a:r>
              <a:rPr lang="en-IN" sz="2400" dirty="0"/>
              <a:t> Year</a:t>
            </a:r>
            <a:endParaRPr lang="en-US" sz="2400" dirty="0"/>
          </a:p>
          <a:p>
            <a:r>
              <a:rPr lang="en-US" sz="2400" dirty="0"/>
              <a:t>COLLEGE</a:t>
            </a:r>
            <a:r>
              <a:rPr lang="en-IN" sz="2400" dirty="0"/>
              <a:t>  : </a:t>
            </a:r>
            <a:r>
              <a:rPr lang="en-IN" sz="2400" dirty="0" err="1"/>
              <a:t>pachaiyappa’s</a:t>
            </a:r>
            <a:r>
              <a:rPr lang="en-IN"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20</cp:revision>
  <dcterms:created xsi:type="dcterms:W3CDTF">2024-03-29T15:07:22Z</dcterms:created>
  <dcterms:modified xsi:type="dcterms:W3CDTF">2024-08-30T06:03:11Z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