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538" r:id="rId2"/>
    <p:sldId id="535" r:id="rId3"/>
    <p:sldId id="569" r:id="rId4"/>
    <p:sldId id="568" r:id="rId5"/>
    <p:sldId id="572" r:id="rId6"/>
    <p:sldId id="575" r:id="rId7"/>
    <p:sldId id="571" r:id="rId8"/>
    <p:sldId id="573" r:id="rId9"/>
    <p:sldId id="574" r:id="rId10"/>
    <p:sldId id="545" r:id="rId11"/>
    <p:sldId id="549" r:id="rId1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 varScale="1">
        <p:scale>
          <a:sx n="86" d="100"/>
          <a:sy n="86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7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011308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800" b="1" dirty="0">
                <a:solidFill>
                  <a:srgbClr val="FF0000"/>
                </a:solidFill>
                <a:latin typeface="Trebuchet MS" pitchFamily="34" charset="0"/>
              </a:rPr>
              <a:t>UE19CS334 – NLP Project Approval</a:t>
            </a:r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9220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Automatic MCQs generator from text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Students Name : B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Pravena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Spoorthi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R, Varna S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295400" y="1905000"/>
            <a:ext cx="8839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sym typeface="Trebuchet MS"/>
              </a:rPr>
              <a:t>We plan on first identifying focus words based on which we will produce apt questions.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sym typeface="Trebuchet MS"/>
              </a:rPr>
              <a:t>We also plan to produce good distractors/wrong choices for each generated MCQ.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6800" y="17526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Problem Statement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Scope and Feasibility study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Applications/Use cases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Expected Deliverables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Any other information</a:t>
            </a: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Problem Statement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D6C353-FFAF-4164-B2E8-2AB92A53C805}"/>
              </a:ext>
            </a:extLst>
          </p:cNvPr>
          <p:cNvSpPr txBox="1">
            <a:spLocks/>
          </p:cNvSpPr>
          <p:nvPr/>
        </p:nvSpPr>
        <p:spPr>
          <a:xfrm>
            <a:off x="1295400" y="20574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Automatic generation of multiple choice questions based on a given piece of text. </a:t>
            </a: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58820C7-F2D0-4598-BEA7-46F3A0318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84DF73-0892-4311-81D9-9EB1B95BC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48868"/>
            <a:ext cx="5481153" cy="284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491D17-0184-4BBB-A00F-951EEE5A03EC}"/>
              </a:ext>
            </a:extLst>
          </p:cNvPr>
          <p:cNvSpPr/>
          <p:nvPr/>
        </p:nvSpPr>
        <p:spPr>
          <a:xfrm>
            <a:off x="3733800" y="5029200"/>
            <a:ext cx="1295400" cy="685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1747730"/>
            <a:ext cx="102108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The use of automated systems in second-language learning could substantially reduce the workload of human teachers and test creators.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Automatic multiple choice question (MCQ) generation from a text is a popular research area. MCQs are widely accepted for large-scale assessment in various domains and applications. However, manual generation of MCQs is expensive and time-consuming. Therefore, researchers have been attracted toward automatic MCQ generation. Many systems have been developed for MCQ generation. 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Scope and Application of the Problem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1747730"/>
            <a:ext cx="99060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Multiple-choice questions are the most popular assessment questions created whether it is for a school test or a graduate competitive exam. Given the increased volume of workload on teachers/assessment creators due to online learning, it would be very helpful if we can create an automated system to create MCQs.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Scope and Application of the Problem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7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design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44F5B3-3505-44A5-97FF-7A0C4A8C8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34977" r="43750" b="23056"/>
          <a:stretch/>
        </p:blipFill>
        <p:spPr>
          <a:xfrm>
            <a:off x="838200" y="2202584"/>
            <a:ext cx="8222826" cy="3981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356A5B-6AD5-4B46-84DD-B550F6888C0D}"/>
              </a:ext>
            </a:extLst>
          </p:cNvPr>
          <p:cNvSpPr txBox="1"/>
          <p:nvPr/>
        </p:nvSpPr>
        <p:spPr>
          <a:xfrm>
            <a:off x="990600" y="183325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Text Extraction &amp; Question Generation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87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design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1B9C00-EC2A-4F2B-A713-21433962F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0" t="34398" r="10625" b="28310"/>
          <a:stretch/>
        </p:blipFill>
        <p:spPr>
          <a:xfrm>
            <a:off x="1143000" y="2286000"/>
            <a:ext cx="8763000" cy="38195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EB2F4C-92E0-431F-8834-8A52F35AE585}"/>
              </a:ext>
            </a:extLst>
          </p:cNvPr>
          <p:cNvSpPr txBox="1"/>
          <p:nvPr/>
        </p:nvSpPr>
        <p:spPr>
          <a:xfrm>
            <a:off x="1143000" y="1828800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MCQ Generation Process</a:t>
            </a:r>
          </a:p>
        </p:txBody>
      </p:sp>
    </p:spTree>
    <p:extLst>
      <p:ext uri="{BB962C8B-B14F-4D97-AF65-F5344CB8AC3E}">
        <p14:creationId xmlns:p14="http://schemas.microsoft.com/office/powerpoint/2010/main" val="210618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NLP Concept used in this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066800" y="2042820"/>
            <a:ext cx="9067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WordNet: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Wordnet labels </a:t>
            </a:r>
            <a:r>
              <a:rPr lang="en-US" sz="2400">
                <a:solidFill>
                  <a:srgbClr val="0033CC"/>
                </a:solidFill>
                <a:latin typeface="Trebuchet MS"/>
                <a:sym typeface="Trebuchet MS"/>
              </a:rPr>
              <a:t>the semantic 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relations among words and also captures the different senses of the word. We plan to use this for distractor generation. 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rgbClr val="0033CC"/>
                </a:solidFill>
                <a:latin typeface="Trebuchet MS"/>
                <a:sym typeface="Trebuchet MS"/>
              </a:rPr>
              <a:t>ConceptNet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: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rgbClr val="0033CC"/>
                </a:solidFill>
                <a:latin typeface="Trebuchet MS"/>
                <a:sym typeface="Trebuchet MS"/>
              </a:rPr>
              <a:t>Conceptnet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 is good for generating distractors for things like locations, items, etc. which have a “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sym typeface="Trebuchet MS"/>
              </a:rPr>
              <a:t>Partof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”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68434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NLP Concept used in this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143000" y="2229857"/>
            <a:ext cx="9372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Sense2Vec: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A neural network algorithm is trained with millions of sentences to predict a focus word given other words or predict surrounding words given a focus word. Through this, we generate a fixed size vector or array representation for each word. We call these word vectors.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POS tagging to find focus word</a:t>
            </a:r>
          </a:p>
        </p:txBody>
      </p:sp>
    </p:spTree>
    <p:extLst>
      <p:ext uri="{BB962C8B-B14F-4D97-AF65-F5344CB8AC3E}">
        <p14:creationId xmlns:p14="http://schemas.microsoft.com/office/powerpoint/2010/main" val="2407365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392</TotalTime>
  <Words>386</Words>
  <Application>Microsoft Office PowerPoint</Application>
  <PresentationFormat>Widescreen</PresentationFormat>
  <Paragraphs>42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Pravena B</cp:lastModifiedBy>
  <cp:revision>119</cp:revision>
  <dcterms:created xsi:type="dcterms:W3CDTF">2020-11-22T08:14:37Z</dcterms:created>
  <dcterms:modified xsi:type="dcterms:W3CDTF">2022-01-24T16:00:21Z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