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y="5143500" cx="9144000"/>
  <p:notesSz cx="6858000" cy="9144000"/>
  <p:embeddedFontLst>
    <p:embeddedFont>
      <p:font typeface="Raleway"/>
      <p:regular r:id="rId17"/>
      <p:bold r:id="rId18"/>
      <p:italic r:id="rId19"/>
      <p:boldItalic r:id="rId20"/>
    </p:embeddedFont>
    <p:embeddedFont>
      <p:font typeface="EB Garamond SemiBold"/>
      <p:regular r:id="rId21"/>
      <p:bold r:id="rId22"/>
      <p:italic r:id="rId23"/>
      <p:boldItalic r:id="rId24"/>
    </p:embeddedFont>
    <p:embeddedFont>
      <p:font typeface="Raleway Light"/>
      <p:regular r:id="rId25"/>
      <p:bold r:id="rId26"/>
      <p:italic r:id="rId27"/>
      <p:boldItalic r:id="rId28"/>
    </p:embeddedFont>
    <p:embeddedFont>
      <p:font typeface="Satisfy"/>
      <p:regular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Raleway-boldItalic.fntdata"/><Relationship Id="rId22" Type="http://schemas.openxmlformats.org/officeDocument/2006/relationships/font" Target="fonts/EBGaramondSemiBold-bold.fntdata"/><Relationship Id="rId21" Type="http://schemas.openxmlformats.org/officeDocument/2006/relationships/font" Target="fonts/EBGaramondSemiBold-regular.fntdata"/><Relationship Id="rId24" Type="http://schemas.openxmlformats.org/officeDocument/2006/relationships/font" Target="fonts/EBGaramondSemiBold-boldItalic.fntdata"/><Relationship Id="rId23" Type="http://schemas.openxmlformats.org/officeDocument/2006/relationships/font" Target="fonts/EBGaramondSemiBold-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RalewayLight-bold.fntdata"/><Relationship Id="rId25" Type="http://schemas.openxmlformats.org/officeDocument/2006/relationships/font" Target="fonts/RalewayLight-regular.fntdata"/><Relationship Id="rId28" Type="http://schemas.openxmlformats.org/officeDocument/2006/relationships/font" Target="fonts/RalewayLight-boldItalic.fntdata"/><Relationship Id="rId27" Type="http://schemas.openxmlformats.org/officeDocument/2006/relationships/font" Target="fonts/RalewayLight-italic.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Satisfy-regular.fntdata"/><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Raleway-regular.fntdata"/><Relationship Id="rId16" Type="http://schemas.openxmlformats.org/officeDocument/2006/relationships/slide" Target="slides/slide12.xml"/><Relationship Id="rId19" Type="http://schemas.openxmlformats.org/officeDocument/2006/relationships/font" Target="fonts/Raleway-italic.fntdata"/><Relationship Id="rId18" Type="http://schemas.openxmlformats.org/officeDocument/2006/relationships/font" Target="fonts/Raleway-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35f391192_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35f391192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12141a4b4e_0_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112141a4b4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1137a84e65d_1_2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1137a84e65d_1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9201ee5e95_0_68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9201ee5e95_0_6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1160df19b31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1160df19b3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1137a84e65d_1_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1137a84e65d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1137a84e65d_1_1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1137a84e65d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1120771c3b0_0_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1120771c3b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1137a84e65d_1_3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1137a84e65d_1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0e2b652234_0_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10e2b652234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0e2b652234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0e2b65223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1399832249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1139983224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bg>
      <p:bgPr>
        <a:gradFill>
          <a:gsLst>
            <a:gs pos="0">
              <a:schemeClr val="accent1"/>
            </a:gs>
            <a:gs pos="100000">
              <a:schemeClr val="accent2"/>
            </a:gs>
          </a:gsLst>
          <a:lin ang="0" scaled="0"/>
        </a:gradFill>
      </p:bgPr>
    </p:bg>
    <p:spTree>
      <p:nvGrpSpPr>
        <p:cNvPr id="9" name="Shape 9"/>
        <p:cNvGrpSpPr/>
        <p:nvPr/>
      </p:nvGrpSpPr>
      <p:grpSpPr>
        <a:xfrm>
          <a:off x="0" y="0"/>
          <a:ext cx="0" cy="0"/>
          <a:chOff x="0" y="0"/>
          <a:chExt cx="0" cy="0"/>
        </a:xfrm>
      </p:grpSpPr>
      <p:pic>
        <p:nvPicPr>
          <p:cNvPr id="10" name="Google Shape;10;p2"/>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11" name="Google Shape;11;p2"/>
          <p:cNvSpPr txBox="1"/>
          <p:nvPr>
            <p:ph type="ctrTitle"/>
          </p:nvPr>
        </p:nvSpPr>
        <p:spPr>
          <a:xfrm>
            <a:off x="855300" y="848825"/>
            <a:ext cx="5850900" cy="1715100"/>
          </a:xfrm>
          <a:prstGeom prst="rect">
            <a:avLst/>
          </a:prstGeom>
          <a:effectLst>
            <a:outerShdw blurRad="14288" rotWithShape="0" algn="bl" dir="2700000" dist="28575">
              <a:srgbClr val="655A87">
                <a:alpha val="20000"/>
              </a:srgbClr>
            </a:outerShdw>
          </a:effectLst>
        </p:spPr>
        <p:txBody>
          <a:bodyPr anchorCtr="0" anchor="t" bIns="0" lIns="0" spcFirstLastPara="1" rIns="0" wrap="square" tIns="0">
            <a:noAutofit/>
          </a:bodyPr>
          <a:lstStyle>
            <a:lvl1pPr lvl="0" rtl="0">
              <a:spcBef>
                <a:spcPts val="0"/>
              </a:spcBef>
              <a:spcAft>
                <a:spcPts val="0"/>
              </a:spcAft>
              <a:buClr>
                <a:schemeClr val="lt1"/>
              </a:buClr>
              <a:buSzPts val="6000"/>
              <a:buNone/>
              <a:defRPr sz="6000">
                <a:solidFill>
                  <a:schemeClr val="lt1"/>
                </a:solidFill>
              </a:defRPr>
            </a:lvl1pPr>
            <a:lvl2pPr lvl="1" rtl="0">
              <a:spcBef>
                <a:spcPts val="0"/>
              </a:spcBef>
              <a:spcAft>
                <a:spcPts val="0"/>
              </a:spcAft>
              <a:buClr>
                <a:schemeClr val="lt1"/>
              </a:buClr>
              <a:buSzPts val="6000"/>
              <a:buNone/>
              <a:defRPr sz="6000">
                <a:solidFill>
                  <a:schemeClr val="lt1"/>
                </a:solidFill>
              </a:defRPr>
            </a:lvl2pPr>
            <a:lvl3pPr lvl="2" rtl="0">
              <a:spcBef>
                <a:spcPts val="0"/>
              </a:spcBef>
              <a:spcAft>
                <a:spcPts val="0"/>
              </a:spcAft>
              <a:buClr>
                <a:schemeClr val="lt1"/>
              </a:buClr>
              <a:buSzPts val="6000"/>
              <a:buNone/>
              <a:defRPr sz="6000">
                <a:solidFill>
                  <a:schemeClr val="lt1"/>
                </a:solidFill>
              </a:defRPr>
            </a:lvl3pPr>
            <a:lvl4pPr lvl="3" rtl="0">
              <a:spcBef>
                <a:spcPts val="0"/>
              </a:spcBef>
              <a:spcAft>
                <a:spcPts val="0"/>
              </a:spcAft>
              <a:buClr>
                <a:schemeClr val="lt1"/>
              </a:buClr>
              <a:buSzPts val="6000"/>
              <a:buNone/>
              <a:defRPr sz="6000">
                <a:solidFill>
                  <a:schemeClr val="lt1"/>
                </a:solidFill>
              </a:defRPr>
            </a:lvl4pPr>
            <a:lvl5pPr lvl="4" rtl="0">
              <a:spcBef>
                <a:spcPts val="0"/>
              </a:spcBef>
              <a:spcAft>
                <a:spcPts val="0"/>
              </a:spcAft>
              <a:buClr>
                <a:schemeClr val="lt1"/>
              </a:buClr>
              <a:buSzPts val="6000"/>
              <a:buNone/>
              <a:defRPr sz="6000">
                <a:solidFill>
                  <a:schemeClr val="lt1"/>
                </a:solidFill>
              </a:defRPr>
            </a:lvl5pPr>
            <a:lvl6pPr lvl="5" rtl="0">
              <a:spcBef>
                <a:spcPts val="0"/>
              </a:spcBef>
              <a:spcAft>
                <a:spcPts val="0"/>
              </a:spcAft>
              <a:buClr>
                <a:schemeClr val="lt1"/>
              </a:buClr>
              <a:buSzPts val="6000"/>
              <a:buNone/>
              <a:defRPr sz="6000">
                <a:solidFill>
                  <a:schemeClr val="lt1"/>
                </a:solidFill>
              </a:defRPr>
            </a:lvl6pPr>
            <a:lvl7pPr lvl="6" rtl="0">
              <a:spcBef>
                <a:spcPts val="0"/>
              </a:spcBef>
              <a:spcAft>
                <a:spcPts val="0"/>
              </a:spcAft>
              <a:buClr>
                <a:schemeClr val="lt1"/>
              </a:buClr>
              <a:buSzPts val="6000"/>
              <a:buNone/>
              <a:defRPr sz="6000">
                <a:solidFill>
                  <a:schemeClr val="lt1"/>
                </a:solidFill>
              </a:defRPr>
            </a:lvl7pPr>
            <a:lvl8pPr lvl="7" rtl="0">
              <a:spcBef>
                <a:spcPts val="0"/>
              </a:spcBef>
              <a:spcAft>
                <a:spcPts val="0"/>
              </a:spcAft>
              <a:buClr>
                <a:schemeClr val="lt1"/>
              </a:buClr>
              <a:buSzPts val="6000"/>
              <a:buNone/>
              <a:defRPr sz="6000">
                <a:solidFill>
                  <a:schemeClr val="lt1"/>
                </a:solidFill>
              </a:defRPr>
            </a:lvl8pPr>
            <a:lvl9pPr lvl="8" rtl="0">
              <a:spcBef>
                <a:spcPts val="0"/>
              </a:spcBef>
              <a:spcAft>
                <a:spcPts val="0"/>
              </a:spcAft>
              <a:buClr>
                <a:schemeClr val="lt1"/>
              </a:buClr>
              <a:buSzPts val="6000"/>
              <a:buNone/>
              <a:defRPr sz="6000">
                <a:solidFill>
                  <a:schemeClr val="lt1"/>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complete" type="blank">
  <p:cSld name="BLANK">
    <p:bg>
      <p:bgPr>
        <a:gradFill>
          <a:gsLst>
            <a:gs pos="0">
              <a:schemeClr val="accent1"/>
            </a:gs>
            <a:gs pos="100000">
              <a:schemeClr val="accent2"/>
            </a:gs>
          </a:gsLst>
          <a:lin ang="0" scaled="0"/>
        </a:gradFill>
      </p:bgPr>
    </p:bg>
    <p:spTree>
      <p:nvGrpSpPr>
        <p:cNvPr id="53" name="Shape 53"/>
        <p:cNvGrpSpPr/>
        <p:nvPr/>
      </p:nvGrpSpPr>
      <p:grpSpPr>
        <a:xfrm>
          <a:off x="0" y="0"/>
          <a:ext cx="0" cy="0"/>
          <a:chOff x="0" y="0"/>
          <a:chExt cx="0" cy="0"/>
        </a:xfrm>
      </p:grpSpPr>
      <p:pic>
        <p:nvPicPr>
          <p:cNvPr id="54" name="Google Shape;54;p11"/>
          <p:cNvPicPr preferRelativeResize="0"/>
          <p:nvPr/>
        </p:nvPicPr>
        <p:blipFill rotWithShape="1">
          <a:blip r:embed="rId2">
            <a:alphaModFix/>
          </a:blip>
          <a:srcRect b="0" l="0" r="0" t="0"/>
          <a:stretch/>
        </p:blipFill>
        <p:spPr>
          <a:xfrm flipH="1" rot="10800000">
            <a:off x="0" y="0"/>
            <a:ext cx="9144000" cy="5143500"/>
          </a:xfrm>
          <a:prstGeom prst="rect">
            <a:avLst/>
          </a:prstGeom>
          <a:noFill/>
          <a:ln>
            <a:noFill/>
          </a:ln>
        </p:spPr>
      </p:pic>
      <p:sp>
        <p:nvSpPr>
          <p:cNvPr id="55" name="Google Shape;55;p11"/>
          <p:cNvSpPr txBox="1"/>
          <p:nvPr>
            <p:ph idx="12" type="sldNum"/>
          </p:nvPr>
        </p:nvSpPr>
        <p:spPr>
          <a:xfrm>
            <a:off x="8404384" y="4673651"/>
            <a:ext cx="548700" cy="393600"/>
          </a:xfrm>
          <a:prstGeom prst="rect">
            <a:avLst/>
          </a:prstGeom>
        </p:spPr>
        <p:txBody>
          <a:bodyPr anchorCtr="0" anchor="ctr" bIns="0" lIns="0" spcFirstLastPara="1" rIns="0" wrap="square" tIns="0">
            <a:noAutofit/>
          </a:bodyPr>
          <a:lstStyle>
            <a:lvl1pPr lvl="0" rtl="0">
              <a:buNone/>
              <a:defRPr>
                <a:solidFill>
                  <a:schemeClr val="accent2"/>
                </a:solidFill>
              </a:defRPr>
            </a:lvl1pPr>
            <a:lvl2pPr lvl="1" rtl="0">
              <a:buNone/>
              <a:defRPr>
                <a:solidFill>
                  <a:schemeClr val="accent2"/>
                </a:solidFill>
              </a:defRPr>
            </a:lvl2pPr>
            <a:lvl3pPr lvl="2" rtl="0">
              <a:buNone/>
              <a:defRPr>
                <a:solidFill>
                  <a:schemeClr val="accent2"/>
                </a:solidFill>
              </a:defRPr>
            </a:lvl3pPr>
            <a:lvl4pPr lvl="3" rtl="0">
              <a:buNone/>
              <a:defRPr>
                <a:solidFill>
                  <a:schemeClr val="accent2"/>
                </a:solidFill>
              </a:defRPr>
            </a:lvl4pPr>
            <a:lvl5pPr lvl="4" rtl="0">
              <a:buNone/>
              <a:defRPr>
                <a:solidFill>
                  <a:schemeClr val="accent2"/>
                </a:solidFill>
              </a:defRPr>
            </a:lvl5pPr>
            <a:lvl6pPr lvl="5" rtl="0">
              <a:buNone/>
              <a:defRPr>
                <a:solidFill>
                  <a:schemeClr val="accent2"/>
                </a:solidFill>
              </a:defRPr>
            </a:lvl6pPr>
            <a:lvl7pPr lvl="6" rtl="0">
              <a:buNone/>
              <a:defRPr>
                <a:solidFill>
                  <a:schemeClr val="accent2"/>
                </a:solidFill>
              </a:defRPr>
            </a:lvl7pPr>
            <a:lvl8pPr lvl="7" rtl="0">
              <a:buNone/>
              <a:defRPr>
                <a:solidFill>
                  <a:schemeClr val="accent2"/>
                </a:solidFill>
              </a:defRPr>
            </a:lvl8pPr>
            <a:lvl9pPr lvl="8" rtl="0">
              <a:buNone/>
              <a:defRPr>
                <a:solidFill>
                  <a:schemeClr val="accent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lateral">
  <p:cSld name="BLANK_1">
    <p:bg>
      <p:bgPr>
        <a:gradFill>
          <a:gsLst>
            <a:gs pos="0">
              <a:schemeClr val="accent1"/>
            </a:gs>
            <a:gs pos="100000">
              <a:schemeClr val="accent2"/>
            </a:gs>
          </a:gsLst>
          <a:lin ang="16200038" scaled="0"/>
        </a:gradFill>
      </p:bgPr>
    </p:bg>
    <p:spTree>
      <p:nvGrpSpPr>
        <p:cNvPr id="56" name="Shape 56"/>
        <p:cNvGrpSpPr/>
        <p:nvPr/>
      </p:nvGrpSpPr>
      <p:grpSpPr>
        <a:xfrm>
          <a:off x="0" y="0"/>
          <a:ext cx="0" cy="0"/>
          <a:chOff x="0" y="0"/>
          <a:chExt cx="0" cy="0"/>
        </a:xfrm>
      </p:grpSpPr>
      <p:pic>
        <p:nvPicPr>
          <p:cNvPr id="57" name="Google Shape;57;p12"/>
          <p:cNvPicPr preferRelativeResize="0"/>
          <p:nvPr/>
        </p:nvPicPr>
        <p:blipFill>
          <a:blip r:embed="rId2">
            <a:alphaModFix/>
          </a:blip>
          <a:stretch>
            <a:fillRect/>
          </a:stretch>
        </p:blipFill>
        <p:spPr>
          <a:xfrm>
            <a:off x="4286282" y="0"/>
            <a:ext cx="4857726" cy="5143500"/>
          </a:xfrm>
          <a:prstGeom prst="rect">
            <a:avLst/>
          </a:prstGeom>
          <a:noFill/>
          <a:ln>
            <a:noFill/>
          </a:ln>
        </p:spPr>
      </p:pic>
      <p:sp>
        <p:nvSpPr>
          <p:cNvPr id="58" name="Google Shape;58;p12"/>
          <p:cNvSpPr txBox="1"/>
          <p:nvPr>
            <p:ph idx="12" type="sldNum"/>
          </p:nvPr>
        </p:nvSpPr>
        <p:spPr>
          <a:xfrm>
            <a:off x="8404384" y="4673651"/>
            <a:ext cx="548700" cy="393600"/>
          </a:xfrm>
          <a:prstGeom prst="rect">
            <a:avLst/>
          </a:prstGeom>
        </p:spPr>
        <p:txBody>
          <a:bodyPr anchorCtr="0" anchor="ctr" bIns="0" lIns="0" spcFirstLastPara="1" rIns="0" wrap="square" tIns="0">
            <a:noAutofit/>
          </a:bodyPr>
          <a:lstStyle>
            <a:lvl1pPr lvl="0" rtl="0">
              <a:buNone/>
              <a:defRPr>
                <a:solidFill>
                  <a:schemeClr val="accent1"/>
                </a:solidFill>
              </a:defRPr>
            </a:lvl1pPr>
            <a:lvl2pPr lvl="1" rtl="0">
              <a:buNone/>
              <a:defRPr>
                <a:solidFill>
                  <a:schemeClr val="accent1"/>
                </a:solidFill>
              </a:defRPr>
            </a:lvl2pPr>
            <a:lvl3pPr lvl="2" rtl="0">
              <a:buNone/>
              <a:defRPr>
                <a:solidFill>
                  <a:schemeClr val="accent1"/>
                </a:solidFill>
              </a:defRPr>
            </a:lvl3pPr>
            <a:lvl4pPr lvl="3" rtl="0">
              <a:buNone/>
              <a:defRPr>
                <a:solidFill>
                  <a:schemeClr val="accent1"/>
                </a:solidFill>
              </a:defRPr>
            </a:lvl4pPr>
            <a:lvl5pPr lvl="4" rtl="0">
              <a:buNone/>
              <a:defRPr>
                <a:solidFill>
                  <a:schemeClr val="accent1"/>
                </a:solidFill>
              </a:defRPr>
            </a:lvl5pPr>
            <a:lvl6pPr lvl="5" rtl="0">
              <a:buNone/>
              <a:defRPr>
                <a:solidFill>
                  <a:schemeClr val="accent1"/>
                </a:solidFill>
              </a:defRPr>
            </a:lvl6pPr>
            <a:lvl7pPr lvl="6" rtl="0">
              <a:buNone/>
              <a:defRPr>
                <a:solidFill>
                  <a:schemeClr val="accent1"/>
                </a:solidFill>
              </a:defRPr>
            </a:lvl7pPr>
            <a:lvl8pPr lvl="7" rtl="0">
              <a:buNone/>
              <a:defRPr>
                <a:solidFill>
                  <a:schemeClr val="accent1"/>
                </a:solidFill>
              </a:defRPr>
            </a:lvl8pPr>
            <a:lvl9pPr lvl="8" rtl="0">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bg>
      <p:bgPr>
        <a:gradFill>
          <a:gsLst>
            <a:gs pos="0">
              <a:schemeClr val="accent1"/>
            </a:gs>
            <a:gs pos="100000">
              <a:schemeClr val="accent2"/>
            </a:gs>
          </a:gsLst>
          <a:lin ang="0" scaled="0"/>
        </a:gradFill>
      </p:bgPr>
    </p:bg>
    <p:spTree>
      <p:nvGrpSpPr>
        <p:cNvPr id="12" name="Shape 12"/>
        <p:cNvGrpSpPr/>
        <p:nvPr/>
      </p:nvGrpSpPr>
      <p:grpSpPr>
        <a:xfrm>
          <a:off x="0" y="0"/>
          <a:ext cx="0" cy="0"/>
          <a:chOff x="0" y="0"/>
          <a:chExt cx="0" cy="0"/>
        </a:xfrm>
      </p:grpSpPr>
      <p:pic>
        <p:nvPicPr>
          <p:cNvPr id="13" name="Google Shape;13;p3"/>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14" name="Google Shape;14;p3"/>
          <p:cNvSpPr txBox="1"/>
          <p:nvPr>
            <p:ph type="ctrTitle"/>
          </p:nvPr>
        </p:nvSpPr>
        <p:spPr>
          <a:xfrm>
            <a:off x="855300" y="344225"/>
            <a:ext cx="7433400" cy="1159800"/>
          </a:xfrm>
          <a:prstGeom prst="rect">
            <a:avLst/>
          </a:prstGeom>
          <a:effectLst>
            <a:outerShdw blurRad="14288" rotWithShape="0" algn="bl" dir="2700000" dist="19050">
              <a:srgbClr val="655A87">
                <a:alpha val="20000"/>
              </a:srgbClr>
            </a:outerShdw>
          </a:effectLst>
        </p:spPr>
        <p:txBody>
          <a:bodyPr anchorCtr="0" anchor="b" bIns="0" lIns="0" spcFirstLastPara="1" rIns="0" wrap="square" tIns="0">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15" name="Google Shape;15;p3"/>
          <p:cNvSpPr txBox="1"/>
          <p:nvPr>
            <p:ph idx="1" type="subTitle"/>
          </p:nvPr>
        </p:nvSpPr>
        <p:spPr>
          <a:xfrm>
            <a:off x="855300" y="1600929"/>
            <a:ext cx="7433400" cy="784800"/>
          </a:xfrm>
          <a:prstGeom prst="rect">
            <a:avLst/>
          </a:prstGeom>
        </p:spPr>
        <p:txBody>
          <a:bodyPr anchorCtr="0" anchor="t" bIns="0" lIns="0" spcFirstLastPara="1" rIns="0" wrap="square" tIns="0">
            <a:noAutofit/>
          </a:bodyPr>
          <a:lstStyle>
            <a:lvl1pPr lvl="0" rtl="0">
              <a:spcBef>
                <a:spcPts val="0"/>
              </a:spcBef>
              <a:spcAft>
                <a:spcPts val="0"/>
              </a:spcAft>
              <a:buClr>
                <a:srgbClr val="9283C0"/>
              </a:buClr>
              <a:buSzPts val="2000"/>
              <a:buNone/>
              <a:defRPr>
                <a:solidFill>
                  <a:srgbClr val="9283C0"/>
                </a:solidFill>
              </a:defRPr>
            </a:lvl1pPr>
            <a:lvl2pPr lvl="1" rtl="0">
              <a:spcBef>
                <a:spcPts val="600"/>
              </a:spcBef>
              <a:spcAft>
                <a:spcPts val="0"/>
              </a:spcAft>
              <a:buClr>
                <a:srgbClr val="9283C0"/>
              </a:buClr>
              <a:buSzPts val="3000"/>
              <a:buNone/>
              <a:defRPr sz="3000">
                <a:solidFill>
                  <a:srgbClr val="9283C0"/>
                </a:solidFill>
              </a:defRPr>
            </a:lvl2pPr>
            <a:lvl3pPr lvl="2" rtl="0">
              <a:spcBef>
                <a:spcPts val="600"/>
              </a:spcBef>
              <a:spcAft>
                <a:spcPts val="0"/>
              </a:spcAft>
              <a:buClr>
                <a:srgbClr val="9283C0"/>
              </a:buClr>
              <a:buSzPts val="3000"/>
              <a:buNone/>
              <a:defRPr sz="3000">
                <a:solidFill>
                  <a:srgbClr val="9283C0"/>
                </a:solidFill>
              </a:defRPr>
            </a:lvl3pPr>
            <a:lvl4pPr lvl="3" rtl="0">
              <a:spcBef>
                <a:spcPts val="600"/>
              </a:spcBef>
              <a:spcAft>
                <a:spcPts val="0"/>
              </a:spcAft>
              <a:buClr>
                <a:srgbClr val="9283C0"/>
              </a:buClr>
              <a:buSzPts val="3000"/>
              <a:buNone/>
              <a:defRPr sz="3000">
                <a:solidFill>
                  <a:srgbClr val="9283C0"/>
                </a:solidFill>
              </a:defRPr>
            </a:lvl4pPr>
            <a:lvl5pPr lvl="4" rtl="0">
              <a:spcBef>
                <a:spcPts val="600"/>
              </a:spcBef>
              <a:spcAft>
                <a:spcPts val="0"/>
              </a:spcAft>
              <a:buClr>
                <a:srgbClr val="9283C0"/>
              </a:buClr>
              <a:buSzPts val="3000"/>
              <a:buNone/>
              <a:defRPr sz="3000">
                <a:solidFill>
                  <a:srgbClr val="9283C0"/>
                </a:solidFill>
              </a:defRPr>
            </a:lvl5pPr>
            <a:lvl6pPr lvl="5" rtl="0">
              <a:spcBef>
                <a:spcPts val="600"/>
              </a:spcBef>
              <a:spcAft>
                <a:spcPts val="0"/>
              </a:spcAft>
              <a:buClr>
                <a:srgbClr val="9283C0"/>
              </a:buClr>
              <a:buSzPts val="3000"/>
              <a:buNone/>
              <a:defRPr sz="3000">
                <a:solidFill>
                  <a:srgbClr val="9283C0"/>
                </a:solidFill>
              </a:defRPr>
            </a:lvl6pPr>
            <a:lvl7pPr lvl="6" rtl="0">
              <a:spcBef>
                <a:spcPts val="600"/>
              </a:spcBef>
              <a:spcAft>
                <a:spcPts val="0"/>
              </a:spcAft>
              <a:buClr>
                <a:srgbClr val="9283C0"/>
              </a:buClr>
              <a:buSzPts val="3000"/>
              <a:buNone/>
              <a:defRPr sz="3000">
                <a:solidFill>
                  <a:srgbClr val="9283C0"/>
                </a:solidFill>
              </a:defRPr>
            </a:lvl7pPr>
            <a:lvl8pPr lvl="7" rtl="0">
              <a:spcBef>
                <a:spcPts val="600"/>
              </a:spcBef>
              <a:spcAft>
                <a:spcPts val="0"/>
              </a:spcAft>
              <a:buClr>
                <a:srgbClr val="9283C0"/>
              </a:buClr>
              <a:buSzPts val="3000"/>
              <a:buNone/>
              <a:defRPr sz="3000">
                <a:solidFill>
                  <a:srgbClr val="9283C0"/>
                </a:solidFill>
              </a:defRPr>
            </a:lvl8pPr>
            <a:lvl9pPr lvl="8" rtl="0">
              <a:spcBef>
                <a:spcPts val="600"/>
              </a:spcBef>
              <a:spcAft>
                <a:spcPts val="600"/>
              </a:spcAft>
              <a:buClr>
                <a:srgbClr val="9283C0"/>
              </a:buClr>
              <a:buSzPts val="3000"/>
              <a:buNone/>
              <a:defRPr sz="3000">
                <a:solidFill>
                  <a:srgbClr val="9283C0"/>
                </a:solidFil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bg>
      <p:bgPr>
        <a:gradFill>
          <a:gsLst>
            <a:gs pos="0">
              <a:schemeClr val="accent1"/>
            </a:gs>
            <a:gs pos="100000">
              <a:schemeClr val="accent2"/>
            </a:gs>
          </a:gsLst>
          <a:lin ang="16200038" scaled="0"/>
        </a:gradFill>
      </p:bgPr>
    </p:bg>
    <p:spTree>
      <p:nvGrpSpPr>
        <p:cNvPr id="16" name="Shape 16"/>
        <p:cNvGrpSpPr/>
        <p:nvPr/>
      </p:nvGrpSpPr>
      <p:grpSpPr>
        <a:xfrm>
          <a:off x="0" y="0"/>
          <a:ext cx="0" cy="0"/>
          <a:chOff x="0" y="0"/>
          <a:chExt cx="0" cy="0"/>
        </a:xfrm>
      </p:grpSpPr>
      <p:pic>
        <p:nvPicPr>
          <p:cNvPr id="17" name="Google Shape;17;p4"/>
          <p:cNvPicPr preferRelativeResize="0"/>
          <p:nvPr/>
        </p:nvPicPr>
        <p:blipFill>
          <a:blip r:embed="rId2">
            <a:alphaModFix/>
          </a:blip>
          <a:stretch>
            <a:fillRect/>
          </a:stretch>
        </p:blipFill>
        <p:spPr>
          <a:xfrm>
            <a:off x="4286282" y="0"/>
            <a:ext cx="4857726" cy="5143500"/>
          </a:xfrm>
          <a:prstGeom prst="rect">
            <a:avLst/>
          </a:prstGeom>
          <a:noFill/>
          <a:ln>
            <a:noFill/>
          </a:ln>
        </p:spPr>
      </p:pic>
      <p:sp>
        <p:nvSpPr>
          <p:cNvPr id="18" name="Google Shape;18;p4"/>
          <p:cNvSpPr txBox="1"/>
          <p:nvPr>
            <p:ph idx="1" type="body"/>
          </p:nvPr>
        </p:nvSpPr>
        <p:spPr>
          <a:xfrm>
            <a:off x="1400000" y="880900"/>
            <a:ext cx="4601400" cy="3387600"/>
          </a:xfrm>
          <a:prstGeom prst="rect">
            <a:avLst/>
          </a:prstGeom>
          <a:effectLst>
            <a:outerShdw blurRad="14288" rotWithShape="0" algn="bl" dir="2700000" dist="19050">
              <a:srgbClr val="655A87">
                <a:alpha val="20000"/>
              </a:srgbClr>
            </a:outerShdw>
          </a:effectLst>
        </p:spPr>
        <p:txBody>
          <a:bodyPr anchorCtr="0" anchor="t" bIns="0" lIns="0" spcFirstLastPara="1" rIns="0" wrap="square" tIns="0">
            <a:noAutofit/>
          </a:bodyPr>
          <a:lstStyle>
            <a:lvl1pPr indent="-444500" lvl="0" marL="457200" rtl="0">
              <a:spcBef>
                <a:spcPts val="0"/>
              </a:spcBef>
              <a:spcAft>
                <a:spcPts val="0"/>
              </a:spcAft>
              <a:buClr>
                <a:schemeClr val="lt1"/>
              </a:buClr>
              <a:buSzPts val="3400"/>
              <a:buFont typeface="Satisfy"/>
              <a:buChar char="𖤓"/>
              <a:defRPr sz="3600">
                <a:solidFill>
                  <a:schemeClr val="lt1"/>
                </a:solidFill>
                <a:latin typeface="Satisfy"/>
                <a:ea typeface="Satisfy"/>
                <a:cs typeface="Satisfy"/>
                <a:sym typeface="Satisfy"/>
              </a:defRPr>
            </a:lvl1pPr>
            <a:lvl2pPr indent="-457200" lvl="1" marL="914400" rtl="0">
              <a:spcBef>
                <a:spcPts val="600"/>
              </a:spcBef>
              <a:spcAft>
                <a:spcPts val="0"/>
              </a:spcAft>
              <a:buClr>
                <a:schemeClr val="lt1"/>
              </a:buClr>
              <a:buSzPts val="3600"/>
              <a:buFont typeface="Satisfy"/>
              <a:buChar char="𖡼"/>
              <a:defRPr sz="3600">
                <a:solidFill>
                  <a:schemeClr val="lt1"/>
                </a:solidFill>
                <a:latin typeface="Satisfy"/>
                <a:ea typeface="Satisfy"/>
                <a:cs typeface="Satisfy"/>
                <a:sym typeface="Satisfy"/>
              </a:defRPr>
            </a:lvl2pPr>
            <a:lvl3pPr indent="-457200" lvl="2" marL="1371600" rtl="0">
              <a:spcBef>
                <a:spcPts val="600"/>
              </a:spcBef>
              <a:spcAft>
                <a:spcPts val="0"/>
              </a:spcAft>
              <a:buClr>
                <a:schemeClr val="lt1"/>
              </a:buClr>
              <a:buSzPts val="3600"/>
              <a:buFont typeface="Satisfy"/>
              <a:buChar char="𖡼"/>
              <a:defRPr sz="3600">
                <a:solidFill>
                  <a:schemeClr val="lt1"/>
                </a:solidFill>
                <a:latin typeface="Satisfy"/>
                <a:ea typeface="Satisfy"/>
                <a:cs typeface="Satisfy"/>
                <a:sym typeface="Satisfy"/>
              </a:defRPr>
            </a:lvl3pPr>
            <a:lvl4pPr indent="-457200" lvl="3" marL="1828800" rtl="0">
              <a:spcBef>
                <a:spcPts val="600"/>
              </a:spcBef>
              <a:spcAft>
                <a:spcPts val="0"/>
              </a:spcAft>
              <a:buClr>
                <a:schemeClr val="lt1"/>
              </a:buClr>
              <a:buSzPts val="3600"/>
              <a:buFont typeface="Satisfy"/>
              <a:buChar char="●"/>
              <a:defRPr sz="3600">
                <a:solidFill>
                  <a:schemeClr val="lt1"/>
                </a:solidFill>
                <a:latin typeface="Satisfy"/>
                <a:ea typeface="Satisfy"/>
                <a:cs typeface="Satisfy"/>
                <a:sym typeface="Satisfy"/>
              </a:defRPr>
            </a:lvl4pPr>
            <a:lvl5pPr indent="-457200" lvl="4" marL="2286000" rtl="0">
              <a:spcBef>
                <a:spcPts val="600"/>
              </a:spcBef>
              <a:spcAft>
                <a:spcPts val="0"/>
              </a:spcAft>
              <a:buClr>
                <a:schemeClr val="lt1"/>
              </a:buClr>
              <a:buSzPts val="3600"/>
              <a:buFont typeface="Satisfy"/>
              <a:buChar char="○"/>
              <a:defRPr sz="3600">
                <a:solidFill>
                  <a:schemeClr val="lt1"/>
                </a:solidFill>
                <a:latin typeface="Satisfy"/>
                <a:ea typeface="Satisfy"/>
                <a:cs typeface="Satisfy"/>
                <a:sym typeface="Satisfy"/>
              </a:defRPr>
            </a:lvl5pPr>
            <a:lvl6pPr indent="-457200" lvl="5" marL="2743200" rtl="0">
              <a:spcBef>
                <a:spcPts val="600"/>
              </a:spcBef>
              <a:spcAft>
                <a:spcPts val="0"/>
              </a:spcAft>
              <a:buClr>
                <a:schemeClr val="lt1"/>
              </a:buClr>
              <a:buSzPts val="3600"/>
              <a:buFont typeface="Satisfy"/>
              <a:buChar char="■"/>
              <a:defRPr sz="3600">
                <a:solidFill>
                  <a:schemeClr val="lt1"/>
                </a:solidFill>
                <a:latin typeface="Satisfy"/>
                <a:ea typeface="Satisfy"/>
                <a:cs typeface="Satisfy"/>
                <a:sym typeface="Satisfy"/>
              </a:defRPr>
            </a:lvl6pPr>
            <a:lvl7pPr indent="-457200" lvl="6" marL="3200400" rtl="0">
              <a:spcBef>
                <a:spcPts val="600"/>
              </a:spcBef>
              <a:spcAft>
                <a:spcPts val="0"/>
              </a:spcAft>
              <a:buClr>
                <a:schemeClr val="lt1"/>
              </a:buClr>
              <a:buSzPts val="3600"/>
              <a:buFont typeface="Satisfy"/>
              <a:buChar char="●"/>
              <a:defRPr sz="3600">
                <a:solidFill>
                  <a:schemeClr val="lt1"/>
                </a:solidFill>
                <a:latin typeface="Satisfy"/>
                <a:ea typeface="Satisfy"/>
                <a:cs typeface="Satisfy"/>
                <a:sym typeface="Satisfy"/>
              </a:defRPr>
            </a:lvl7pPr>
            <a:lvl8pPr indent="-457200" lvl="7" marL="3657600" rtl="0">
              <a:spcBef>
                <a:spcPts val="600"/>
              </a:spcBef>
              <a:spcAft>
                <a:spcPts val="0"/>
              </a:spcAft>
              <a:buClr>
                <a:schemeClr val="lt1"/>
              </a:buClr>
              <a:buSzPts val="3600"/>
              <a:buFont typeface="Satisfy"/>
              <a:buChar char="○"/>
              <a:defRPr sz="3600">
                <a:solidFill>
                  <a:schemeClr val="lt1"/>
                </a:solidFill>
                <a:latin typeface="Satisfy"/>
                <a:ea typeface="Satisfy"/>
                <a:cs typeface="Satisfy"/>
                <a:sym typeface="Satisfy"/>
              </a:defRPr>
            </a:lvl8pPr>
            <a:lvl9pPr indent="-457200" lvl="8" marL="4114800" rtl="0">
              <a:spcBef>
                <a:spcPts val="600"/>
              </a:spcBef>
              <a:spcAft>
                <a:spcPts val="600"/>
              </a:spcAft>
              <a:buClr>
                <a:schemeClr val="lt1"/>
              </a:buClr>
              <a:buSzPts val="3600"/>
              <a:buFont typeface="Satisfy"/>
              <a:buChar char="■"/>
              <a:defRPr sz="3600">
                <a:solidFill>
                  <a:schemeClr val="lt1"/>
                </a:solidFill>
                <a:latin typeface="Satisfy"/>
                <a:ea typeface="Satisfy"/>
                <a:cs typeface="Satisfy"/>
                <a:sym typeface="Satisfy"/>
              </a:defRPr>
            </a:lvl9pPr>
          </a:lstStyle>
          <a:p/>
        </p:txBody>
      </p:sp>
      <p:sp>
        <p:nvSpPr>
          <p:cNvPr id="19" name="Google Shape;19;p4"/>
          <p:cNvSpPr txBox="1"/>
          <p:nvPr/>
        </p:nvSpPr>
        <p:spPr>
          <a:xfrm>
            <a:off x="855300" y="491069"/>
            <a:ext cx="1957200" cy="653700"/>
          </a:xfrm>
          <a:prstGeom prst="rect">
            <a:avLst/>
          </a:prstGeom>
          <a:noFill/>
          <a:ln>
            <a:noFill/>
          </a:ln>
          <a:effectLst>
            <a:outerShdw blurRad="14288" rotWithShape="0" algn="bl" dir="2700000" dist="19050">
              <a:srgbClr val="655A87">
                <a:alpha val="20000"/>
              </a:srgbClr>
            </a:outerShdw>
          </a:effectLst>
        </p:spPr>
        <p:txBody>
          <a:bodyPr anchorCtr="0" anchor="t" bIns="0" lIns="0" spcFirstLastPara="1" rIns="0" wrap="square" tIns="0">
            <a:noAutofit/>
          </a:bodyPr>
          <a:lstStyle/>
          <a:p>
            <a:pPr indent="0" lvl="0" marL="0" rtl="0" algn="l">
              <a:spcBef>
                <a:spcPts val="0"/>
              </a:spcBef>
              <a:spcAft>
                <a:spcPts val="0"/>
              </a:spcAft>
              <a:buNone/>
            </a:pPr>
            <a:r>
              <a:rPr lang="en" sz="9600">
                <a:solidFill>
                  <a:schemeClr val="lt1"/>
                </a:solidFill>
                <a:latin typeface="Satisfy"/>
                <a:ea typeface="Satisfy"/>
                <a:cs typeface="Satisfy"/>
                <a:sym typeface="Satisfy"/>
              </a:rPr>
              <a:t>“</a:t>
            </a:r>
            <a:endParaRPr sz="9600">
              <a:solidFill>
                <a:schemeClr val="lt1"/>
              </a:solidFill>
              <a:latin typeface="Satisfy"/>
              <a:ea typeface="Satisfy"/>
              <a:cs typeface="Satisfy"/>
              <a:sym typeface="Satisfy"/>
            </a:endParaRPr>
          </a:p>
        </p:txBody>
      </p:sp>
      <p:sp>
        <p:nvSpPr>
          <p:cNvPr id="20" name="Google Shape;20;p4"/>
          <p:cNvSpPr txBox="1"/>
          <p:nvPr>
            <p:ph idx="12" type="sldNum"/>
          </p:nvPr>
        </p:nvSpPr>
        <p:spPr>
          <a:xfrm>
            <a:off x="8404384" y="4673651"/>
            <a:ext cx="548700" cy="393600"/>
          </a:xfrm>
          <a:prstGeom prst="rect">
            <a:avLst/>
          </a:prstGeom>
        </p:spPr>
        <p:txBody>
          <a:bodyPr anchorCtr="0" anchor="ctr" bIns="0" lIns="0" spcFirstLastPara="1" rIns="0" wrap="square" tIns="0">
            <a:noAutofit/>
          </a:bodyPr>
          <a:lstStyle>
            <a:lvl1pPr lvl="0" rtl="0">
              <a:buNone/>
              <a:defRPr>
                <a:solidFill>
                  <a:schemeClr val="accent1"/>
                </a:solidFill>
              </a:defRPr>
            </a:lvl1pPr>
            <a:lvl2pPr lvl="1" rtl="0">
              <a:buNone/>
              <a:defRPr>
                <a:solidFill>
                  <a:schemeClr val="accent1"/>
                </a:solidFill>
              </a:defRPr>
            </a:lvl2pPr>
            <a:lvl3pPr lvl="2" rtl="0">
              <a:buNone/>
              <a:defRPr>
                <a:solidFill>
                  <a:schemeClr val="accent1"/>
                </a:solidFill>
              </a:defRPr>
            </a:lvl3pPr>
            <a:lvl4pPr lvl="3" rtl="0">
              <a:buNone/>
              <a:defRPr>
                <a:solidFill>
                  <a:schemeClr val="accent1"/>
                </a:solidFill>
              </a:defRPr>
            </a:lvl4pPr>
            <a:lvl5pPr lvl="4" rtl="0">
              <a:buNone/>
              <a:defRPr>
                <a:solidFill>
                  <a:schemeClr val="accent1"/>
                </a:solidFill>
              </a:defRPr>
            </a:lvl5pPr>
            <a:lvl6pPr lvl="5" rtl="0">
              <a:buNone/>
              <a:defRPr>
                <a:solidFill>
                  <a:schemeClr val="accent1"/>
                </a:solidFill>
              </a:defRPr>
            </a:lvl6pPr>
            <a:lvl7pPr lvl="6" rtl="0">
              <a:buNone/>
              <a:defRPr>
                <a:solidFill>
                  <a:schemeClr val="accent1"/>
                </a:solidFill>
              </a:defRPr>
            </a:lvl7pPr>
            <a:lvl8pPr lvl="7" rtl="0">
              <a:buNone/>
              <a:defRPr>
                <a:solidFill>
                  <a:schemeClr val="accent1"/>
                </a:solidFill>
              </a:defRPr>
            </a:lvl8pPr>
            <a:lvl9pPr lvl="8" rtl="0">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21" name="Shape 21"/>
        <p:cNvGrpSpPr/>
        <p:nvPr/>
      </p:nvGrpSpPr>
      <p:grpSpPr>
        <a:xfrm>
          <a:off x="0" y="0"/>
          <a:ext cx="0" cy="0"/>
          <a:chOff x="0" y="0"/>
          <a:chExt cx="0" cy="0"/>
        </a:xfrm>
      </p:grpSpPr>
      <p:pic>
        <p:nvPicPr>
          <p:cNvPr id="22" name="Google Shape;22;p5"/>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23" name="Google Shape;23;p5"/>
          <p:cNvSpPr txBox="1"/>
          <p:nvPr>
            <p:ph type="title"/>
          </p:nvPr>
        </p:nvSpPr>
        <p:spPr>
          <a:xfrm>
            <a:off x="855300" y="836000"/>
            <a:ext cx="6110100" cy="396300"/>
          </a:xfrm>
          <a:prstGeom prst="rect">
            <a:avLst/>
          </a:prstGeom>
        </p:spPr>
        <p:txBody>
          <a:bodyPr anchorCtr="0" anchor="b" bIns="0" lIns="0" spcFirstLastPara="1" rIns="0" wrap="square" tIns="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24" name="Google Shape;24;p5"/>
          <p:cNvSpPr txBox="1"/>
          <p:nvPr>
            <p:ph idx="1" type="body"/>
          </p:nvPr>
        </p:nvSpPr>
        <p:spPr>
          <a:xfrm>
            <a:off x="855300" y="1506350"/>
            <a:ext cx="6110100" cy="2835900"/>
          </a:xfrm>
          <a:prstGeom prst="rect">
            <a:avLst/>
          </a:prstGeom>
        </p:spPr>
        <p:txBody>
          <a:bodyPr anchorCtr="0" anchor="t" bIns="0" lIns="0" spcFirstLastPara="1" rIns="0" wrap="square" tIns="0">
            <a:noAutofit/>
          </a:bodyPr>
          <a:lstStyle>
            <a:lvl1pPr indent="-355600" lvl="0" marL="457200" rtl="0">
              <a:spcBef>
                <a:spcPts val="0"/>
              </a:spcBef>
              <a:spcAft>
                <a:spcPts val="0"/>
              </a:spcAft>
              <a:buSzPts val="2000"/>
              <a:buChar char="𖤓"/>
              <a:defRPr/>
            </a:lvl1pPr>
            <a:lvl2pPr indent="-368300" lvl="1" marL="914400" rtl="0">
              <a:spcBef>
                <a:spcPts val="600"/>
              </a:spcBef>
              <a:spcAft>
                <a:spcPts val="0"/>
              </a:spcAft>
              <a:buSzPts val="2200"/>
              <a:buChar char="𖡼"/>
              <a:defRPr/>
            </a:lvl2pPr>
            <a:lvl3pPr indent="-368300" lvl="2" marL="1371600" rtl="0">
              <a:spcBef>
                <a:spcPts val="600"/>
              </a:spcBef>
              <a:spcAft>
                <a:spcPts val="0"/>
              </a:spcAft>
              <a:buSzPts val="2200"/>
              <a:buChar char="𖡼"/>
              <a:defRPr/>
            </a:lvl3pPr>
            <a:lvl4pPr indent="-368300" lvl="3" marL="1828800" rtl="0">
              <a:spcBef>
                <a:spcPts val="600"/>
              </a:spcBef>
              <a:spcAft>
                <a:spcPts val="0"/>
              </a:spcAft>
              <a:buSzPts val="2200"/>
              <a:buChar char="●"/>
              <a:defRPr/>
            </a:lvl4pPr>
            <a:lvl5pPr indent="-368300" lvl="4" marL="2286000" rtl="0">
              <a:spcBef>
                <a:spcPts val="600"/>
              </a:spcBef>
              <a:spcAft>
                <a:spcPts val="0"/>
              </a:spcAft>
              <a:buSzPts val="2200"/>
              <a:buChar char="○"/>
              <a:defRPr/>
            </a:lvl5pPr>
            <a:lvl6pPr indent="-368300" lvl="5" marL="2743200" rtl="0">
              <a:spcBef>
                <a:spcPts val="600"/>
              </a:spcBef>
              <a:spcAft>
                <a:spcPts val="0"/>
              </a:spcAft>
              <a:buSzPts val="2200"/>
              <a:buChar char="■"/>
              <a:defRPr/>
            </a:lvl6pPr>
            <a:lvl7pPr indent="-368300" lvl="6" marL="3200400" rtl="0">
              <a:spcBef>
                <a:spcPts val="600"/>
              </a:spcBef>
              <a:spcAft>
                <a:spcPts val="0"/>
              </a:spcAft>
              <a:buSzPts val="2200"/>
              <a:buChar char="●"/>
              <a:defRPr/>
            </a:lvl7pPr>
            <a:lvl8pPr indent="-368300" lvl="7" marL="3657600" rtl="0">
              <a:spcBef>
                <a:spcPts val="600"/>
              </a:spcBef>
              <a:spcAft>
                <a:spcPts val="0"/>
              </a:spcAft>
              <a:buSzPts val="2200"/>
              <a:buChar char="○"/>
              <a:defRPr/>
            </a:lvl8pPr>
            <a:lvl9pPr indent="-368300" lvl="8" marL="4114800" rtl="0">
              <a:spcBef>
                <a:spcPts val="600"/>
              </a:spcBef>
              <a:spcAft>
                <a:spcPts val="600"/>
              </a:spcAft>
              <a:buSzPts val="2200"/>
              <a:buChar char="■"/>
              <a:defRPr/>
            </a:lvl9pPr>
          </a:lstStyle>
          <a:p/>
        </p:txBody>
      </p:sp>
      <p:sp>
        <p:nvSpPr>
          <p:cNvPr id="25" name="Google Shape;25;p5"/>
          <p:cNvSpPr txBox="1"/>
          <p:nvPr>
            <p:ph idx="12" type="sldNum"/>
          </p:nvPr>
        </p:nvSpPr>
        <p:spPr>
          <a:xfrm>
            <a:off x="8404384" y="4673651"/>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26" name="Shape 26"/>
        <p:cNvGrpSpPr/>
        <p:nvPr/>
      </p:nvGrpSpPr>
      <p:grpSpPr>
        <a:xfrm>
          <a:off x="0" y="0"/>
          <a:ext cx="0" cy="0"/>
          <a:chOff x="0" y="0"/>
          <a:chExt cx="0" cy="0"/>
        </a:xfrm>
      </p:grpSpPr>
      <p:pic>
        <p:nvPicPr>
          <p:cNvPr id="27" name="Google Shape;27;p6"/>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28" name="Google Shape;28;p6"/>
          <p:cNvSpPr txBox="1"/>
          <p:nvPr>
            <p:ph type="title"/>
          </p:nvPr>
        </p:nvSpPr>
        <p:spPr>
          <a:xfrm>
            <a:off x="855300" y="836000"/>
            <a:ext cx="6110100" cy="396300"/>
          </a:xfrm>
          <a:prstGeom prst="rect">
            <a:avLst/>
          </a:prstGeom>
        </p:spPr>
        <p:txBody>
          <a:bodyPr anchorCtr="0" anchor="b" bIns="0" lIns="0" spcFirstLastPara="1" rIns="0" wrap="square" tIns="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29" name="Google Shape;29;p6"/>
          <p:cNvSpPr txBox="1"/>
          <p:nvPr>
            <p:ph idx="1" type="body"/>
          </p:nvPr>
        </p:nvSpPr>
        <p:spPr>
          <a:xfrm>
            <a:off x="855275" y="1506350"/>
            <a:ext cx="2854800" cy="3113400"/>
          </a:xfrm>
          <a:prstGeom prst="rect">
            <a:avLst/>
          </a:prstGeom>
        </p:spPr>
        <p:txBody>
          <a:bodyPr anchorCtr="0" anchor="t" bIns="0" lIns="0" spcFirstLastPara="1" rIns="0" wrap="square" tIns="0">
            <a:noAutofit/>
          </a:bodyPr>
          <a:lstStyle>
            <a:lvl1pPr indent="-342900" lvl="0" marL="457200" rtl="0">
              <a:spcBef>
                <a:spcPts val="0"/>
              </a:spcBef>
              <a:spcAft>
                <a:spcPts val="0"/>
              </a:spcAft>
              <a:buSzPts val="1800"/>
              <a:buChar char="𖤓"/>
              <a:defRPr sz="1800"/>
            </a:lvl1pPr>
            <a:lvl2pPr indent="-342900" lvl="1" marL="914400" rtl="0">
              <a:spcBef>
                <a:spcPts val="600"/>
              </a:spcBef>
              <a:spcAft>
                <a:spcPts val="0"/>
              </a:spcAft>
              <a:buSzPts val="1800"/>
              <a:buChar char="𖡼"/>
              <a:defRPr sz="1800"/>
            </a:lvl2pPr>
            <a:lvl3pPr indent="-342900" lvl="2" marL="1371600" rtl="0">
              <a:spcBef>
                <a:spcPts val="600"/>
              </a:spcBef>
              <a:spcAft>
                <a:spcPts val="0"/>
              </a:spcAft>
              <a:buSzPts val="1800"/>
              <a:buChar char="𖡼"/>
              <a:defRPr sz="1800"/>
            </a:lvl3pPr>
            <a:lvl4pPr indent="-342900" lvl="3" marL="1828800" rtl="0">
              <a:spcBef>
                <a:spcPts val="600"/>
              </a:spcBef>
              <a:spcAft>
                <a:spcPts val="0"/>
              </a:spcAft>
              <a:buSzPts val="1800"/>
              <a:buChar char="●"/>
              <a:defRPr sz="1800"/>
            </a:lvl4pPr>
            <a:lvl5pPr indent="-342900" lvl="4" marL="2286000" rtl="0">
              <a:spcBef>
                <a:spcPts val="600"/>
              </a:spcBef>
              <a:spcAft>
                <a:spcPts val="0"/>
              </a:spcAft>
              <a:buSzPts val="1800"/>
              <a:buChar char="○"/>
              <a:defRPr sz="1800"/>
            </a:lvl5pPr>
            <a:lvl6pPr indent="-342900" lvl="5" marL="2743200" rtl="0">
              <a:spcBef>
                <a:spcPts val="600"/>
              </a:spcBef>
              <a:spcAft>
                <a:spcPts val="0"/>
              </a:spcAft>
              <a:buSzPts val="1800"/>
              <a:buChar char="■"/>
              <a:defRPr sz="1800"/>
            </a:lvl6pPr>
            <a:lvl7pPr indent="-342900" lvl="6" marL="3200400" rtl="0">
              <a:spcBef>
                <a:spcPts val="600"/>
              </a:spcBef>
              <a:spcAft>
                <a:spcPts val="0"/>
              </a:spcAft>
              <a:buSzPts val="1800"/>
              <a:buChar char="●"/>
              <a:defRPr sz="1800"/>
            </a:lvl7pPr>
            <a:lvl8pPr indent="-342900" lvl="7" marL="3657600" rtl="0">
              <a:spcBef>
                <a:spcPts val="600"/>
              </a:spcBef>
              <a:spcAft>
                <a:spcPts val="0"/>
              </a:spcAft>
              <a:buSzPts val="1800"/>
              <a:buChar char="○"/>
              <a:defRPr sz="1800"/>
            </a:lvl8pPr>
            <a:lvl9pPr indent="-342900" lvl="8" marL="4114800" rtl="0">
              <a:spcBef>
                <a:spcPts val="600"/>
              </a:spcBef>
              <a:spcAft>
                <a:spcPts val="600"/>
              </a:spcAft>
              <a:buSzPts val="1800"/>
              <a:buChar char="■"/>
              <a:defRPr sz="1800"/>
            </a:lvl9pPr>
          </a:lstStyle>
          <a:p/>
        </p:txBody>
      </p:sp>
      <p:sp>
        <p:nvSpPr>
          <p:cNvPr id="30" name="Google Shape;30;p6"/>
          <p:cNvSpPr txBox="1"/>
          <p:nvPr>
            <p:ph idx="2" type="body"/>
          </p:nvPr>
        </p:nvSpPr>
        <p:spPr>
          <a:xfrm>
            <a:off x="4110568" y="1506350"/>
            <a:ext cx="2854800" cy="3113400"/>
          </a:xfrm>
          <a:prstGeom prst="rect">
            <a:avLst/>
          </a:prstGeom>
        </p:spPr>
        <p:txBody>
          <a:bodyPr anchorCtr="0" anchor="t" bIns="0" lIns="0" spcFirstLastPara="1" rIns="0" wrap="square" tIns="0">
            <a:noAutofit/>
          </a:bodyPr>
          <a:lstStyle>
            <a:lvl1pPr indent="-342900" lvl="0" marL="457200" rtl="0">
              <a:spcBef>
                <a:spcPts val="0"/>
              </a:spcBef>
              <a:spcAft>
                <a:spcPts val="0"/>
              </a:spcAft>
              <a:buSzPts val="1800"/>
              <a:buChar char="𖤓"/>
              <a:defRPr sz="1800"/>
            </a:lvl1pPr>
            <a:lvl2pPr indent="-342900" lvl="1" marL="914400" rtl="0">
              <a:spcBef>
                <a:spcPts val="600"/>
              </a:spcBef>
              <a:spcAft>
                <a:spcPts val="0"/>
              </a:spcAft>
              <a:buSzPts val="1800"/>
              <a:buChar char="𖡼"/>
              <a:defRPr sz="1800"/>
            </a:lvl2pPr>
            <a:lvl3pPr indent="-342900" lvl="2" marL="1371600" rtl="0">
              <a:spcBef>
                <a:spcPts val="600"/>
              </a:spcBef>
              <a:spcAft>
                <a:spcPts val="0"/>
              </a:spcAft>
              <a:buSzPts val="1800"/>
              <a:buChar char="𖡼"/>
              <a:defRPr sz="1800"/>
            </a:lvl3pPr>
            <a:lvl4pPr indent="-342900" lvl="3" marL="1828800" rtl="0">
              <a:spcBef>
                <a:spcPts val="600"/>
              </a:spcBef>
              <a:spcAft>
                <a:spcPts val="0"/>
              </a:spcAft>
              <a:buSzPts val="1800"/>
              <a:buChar char="●"/>
              <a:defRPr sz="1800"/>
            </a:lvl4pPr>
            <a:lvl5pPr indent="-342900" lvl="4" marL="2286000" rtl="0">
              <a:spcBef>
                <a:spcPts val="600"/>
              </a:spcBef>
              <a:spcAft>
                <a:spcPts val="0"/>
              </a:spcAft>
              <a:buSzPts val="1800"/>
              <a:buChar char="○"/>
              <a:defRPr sz="1800"/>
            </a:lvl5pPr>
            <a:lvl6pPr indent="-342900" lvl="5" marL="2743200" rtl="0">
              <a:spcBef>
                <a:spcPts val="600"/>
              </a:spcBef>
              <a:spcAft>
                <a:spcPts val="0"/>
              </a:spcAft>
              <a:buSzPts val="1800"/>
              <a:buChar char="■"/>
              <a:defRPr sz="1800"/>
            </a:lvl6pPr>
            <a:lvl7pPr indent="-342900" lvl="6" marL="3200400" rtl="0">
              <a:spcBef>
                <a:spcPts val="600"/>
              </a:spcBef>
              <a:spcAft>
                <a:spcPts val="0"/>
              </a:spcAft>
              <a:buSzPts val="1800"/>
              <a:buChar char="●"/>
              <a:defRPr sz="1800"/>
            </a:lvl7pPr>
            <a:lvl8pPr indent="-342900" lvl="7" marL="3657600" rtl="0">
              <a:spcBef>
                <a:spcPts val="600"/>
              </a:spcBef>
              <a:spcAft>
                <a:spcPts val="0"/>
              </a:spcAft>
              <a:buSzPts val="1800"/>
              <a:buChar char="○"/>
              <a:defRPr sz="1800"/>
            </a:lvl8pPr>
            <a:lvl9pPr indent="-342900" lvl="8" marL="4114800" rtl="0">
              <a:spcBef>
                <a:spcPts val="600"/>
              </a:spcBef>
              <a:spcAft>
                <a:spcPts val="600"/>
              </a:spcAft>
              <a:buSzPts val="1800"/>
              <a:buChar char="■"/>
              <a:defRPr sz="1800"/>
            </a:lvl9pPr>
          </a:lstStyle>
          <a:p/>
        </p:txBody>
      </p:sp>
      <p:sp>
        <p:nvSpPr>
          <p:cNvPr id="31" name="Google Shape;31;p6"/>
          <p:cNvSpPr txBox="1"/>
          <p:nvPr>
            <p:ph idx="12" type="sldNum"/>
          </p:nvPr>
        </p:nvSpPr>
        <p:spPr>
          <a:xfrm>
            <a:off x="8404384" y="4673651"/>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32" name="Shape 32"/>
        <p:cNvGrpSpPr/>
        <p:nvPr/>
      </p:nvGrpSpPr>
      <p:grpSpPr>
        <a:xfrm>
          <a:off x="0" y="0"/>
          <a:ext cx="0" cy="0"/>
          <a:chOff x="0" y="0"/>
          <a:chExt cx="0" cy="0"/>
        </a:xfrm>
      </p:grpSpPr>
      <p:pic>
        <p:nvPicPr>
          <p:cNvPr id="33" name="Google Shape;33;p7"/>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34" name="Google Shape;34;p7"/>
          <p:cNvSpPr txBox="1"/>
          <p:nvPr>
            <p:ph type="title"/>
          </p:nvPr>
        </p:nvSpPr>
        <p:spPr>
          <a:xfrm>
            <a:off x="855300" y="836000"/>
            <a:ext cx="6110100" cy="396300"/>
          </a:xfrm>
          <a:prstGeom prst="rect">
            <a:avLst/>
          </a:prstGeom>
        </p:spPr>
        <p:txBody>
          <a:bodyPr anchorCtr="0" anchor="b" bIns="0" lIns="0" spcFirstLastPara="1" rIns="0" wrap="square" tIns="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35" name="Google Shape;35;p7"/>
          <p:cNvSpPr txBox="1"/>
          <p:nvPr>
            <p:ph idx="1" type="body"/>
          </p:nvPr>
        </p:nvSpPr>
        <p:spPr>
          <a:xfrm>
            <a:off x="823225" y="1506350"/>
            <a:ext cx="2137500" cy="3113400"/>
          </a:xfrm>
          <a:prstGeom prst="rect">
            <a:avLst/>
          </a:prstGeom>
        </p:spPr>
        <p:txBody>
          <a:bodyPr anchorCtr="0" anchor="t" bIns="0" lIns="0" spcFirstLastPara="1" rIns="0" wrap="square" tIns="0">
            <a:noAutofit/>
          </a:bodyPr>
          <a:lstStyle>
            <a:lvl1pPr indent="-330200" lvl="0" marL="457200" rtl="0">
              <a:spcBef>
                <a:spcPts val="0"/>
              </a:spcBef>
              <a:spcAft>
                <a:spcPts val="0"/>
              </a:spcAft>
              <a:buSzPts val="1600"/>
              <a:buChar char="𖤓"/>
              <a:defRPr sz="1600"/>
            </a:lvl1pPr>
            <a:lvl2pPr indent="-330200" lvl="1" marL="914400" rtl="0">
              <a:spcBef>
                <a:spcPts val="600"/>
              </a:spcBef>
              <a:spcAft>
                <a:spcPts val="0"/>
              </a:spcAft>
              <a:buSzPts val="1600"/>
              <a:buChar char="𖡼"/>
              <a:defRPr sz="1600"/>
            </a:lvl2pPr>
            <a:lvl3pPr indent="-330200" lvl="2" marL="1371600" rtl="0">
              <a:spcBef>
                <a:spcPts val="600"/>
              </a:spcBef>
              <a:spcAft>
                <a:spcPts val="0"/>
              </a:spcAft>
              <a:buSzPts val="1600"/>
              <a:buChar char="𖡼"/>
              <a:defRPr sz="1600"/>
            </a:lvl3pPr>
            <a:lvl4pPr indent="-330200" lvl="3" marL="1828800" rtl="0">
              <a:spcBef>
                <a:spcPts val="600"/>
              </a:spcBef>
              <a:spcAft>
                <a:spcPts val="0"/>
              </a:spcAft>
              <a:buSzPts val="1600"/>
              <a:buChar char="●"/>
              <a:defRPr sz="1600"/>
            </a:lvl4pPr>
            <a:lvl5pPr indent="-330200" lvl="4" marL="2286000" rtl="0">
              <a:spcBef>
                <a:spcPts val="600"/>
              </a:spcBef>
              <a:spcAft>
                <a:spcPts val="0"/>
              </a:spcAft>
              <a:buSzPts val="1600"/>
              <a:buChar char="○"/>
              <a:defRPr sz="1600"/>
            </a:lvl5pPr>
            <a:lvl6pPr indent="-330200" lvl="5" marL="2743200" rtl="0">
              <a:spcBef>
                <a:spcPts val="600"/>
              </a:spcBef>
              <a:spcAft>
                <a:spcPts val="0"/>
              </a:spcAft>
              <a:buSzPts val="1600"/>
              <a:buChar char="■"/>
              <a:defRPr sz="1600"/>
            </a:lvl6pPr>
            <a:lvl7pPr indent="-330200" lvl="6" marL="3200400" rtl="0">
              <a:spcBef>
                <a:spcPts val="600"/>
              </a:spcBef>
              <a:spcAft>
                <a:spcPts val="0"/>
              </a:spcAft>
              <a:buSzPts val="1600"/>
              <a:buChar char="●"/>
              <a:defRPr sz="1600"/>
            </a:lvl7pPr>
            <a:lvl8pPr indent="-330200" lvl="7" marL="3657600" rtl="0">
              <a:spcBef>
                <a:spcPts val="600"/>
              </a:spcBef>
              <a:spcAft>
                <a:spcPts val="0"/>
              </a:spcAft>
              <a:buSzPts val="1600"/>
              <a:buChar char="○"/>
              <a:defRPr sz="1600"/>
            </a:lvl8pPr>
            <a:lvl9pPr indent="-330200" lvl="8" marL="4114800" rtl="0">
              <a:spcBef>
                <a:spcPts val="600"/>
              </a:spcBef>
              <a:spcAft>
                <a:spcPts val="600"/>
              </a:spcAft>
              <a:buSzPts val="1600"/>
              <a:buChar char="■"/>
              <a:defRPr sz="1600"/>
            </a:lvl9pPr>
          </a:lstStyle>
          <a:p/>
        </p:txBody>
      </p:sp>
      <p:sp>
        <p:nvSpPr>
          <p:cNvPr id="36" name="Google Shape;36;p7"/>
          <p:cNvSpPr txBox="1"/>
          <p:nvPr>
            <p:ph idx="2" type="body"/>
          </p:nvPr>
        </p:nvSpPr>
        <p:spPr>
          <a:xfrm>
            <a:off x="3185438" y="1506350"/>
            <a:ext cx="2137500" cy="3113400"/>
          </a:xfrm>
          <a:prstGeom prst="rect">
            <a:avLst/>
          </a:prstGeom>
        </p:spPr>
        <p:txBody>
          <a:bodyPr anchorCtr="0" anchor="t" bIns="0" lIns="0" spcFirstLastPara="1" rIns="0" wrap="square" tIns="0">
            <a:noAutofit/>
          </a:bodyPr>
          <a:lstStyle>
            <a:lvl1pPr indent="-330200" lvl="0" marL="457200" rtl="0">
              <a:spcBef>
                <a:spcPts val="0"/>
              </a:spcBef>
              <a:spcAft>
                <a:spcPts val="0"/>
              </a:spcAft>
              <a:buSzPts val="1600"/>
              <a:buChar char="𖤓"/>
              <a:defRPr sz="1600"/>
            </a:lvl1pPr>
            <a:lvl2pPr indent="-330200" lvl="1" marL="914400" rtl="0">
              <a:spcBef>
                <a:spcPts val="600"/>
              </a:spcBef>
              <a:spcAft>
                <a:spcPts val="0"/>
              </a:spcAft>
              <a:buSzPts val="1600"/>
              <a:buChar char="𖡼"/>
              <a:defRPr sz="1600"/>
            </a:lvl2pPr>
            <a:lvl3pPr indent="-330200" lvl="2" marL="1371600" rtl="0">
              <a:spcBef>
                <a:spcPts val="600"/>
              </a:spcBef>
              <a:spcAft>
                <a:spcPts val="0"/>
              </a:spcAft>
              <a:buSzPts val="1600"/>
              <a:buChar char="𖡼"/>
              <a:defRPr sz="1600"/>
            </a:lvl3pPr>
            <a:lvl4pPr indent="-330200" lvl="3" marL="1828800" rtl="0">
              <a:spcBef>
                <a:spcPts val="600"/>
              </a:spcBef>
              <a:spcAft>
                <a:spcPts val="0"/>
              </a:spcAft>
              <a:buSzPts val="1600"/>
              <a:buChar char="●"/>
              <a:defRPr sz="1600"/>
            </a:lvl4pPr>
            <a:lvl5pPr indent="-330200" lvl="4" marL="2286000" rtl="0">
              <a:spcBef>
                <a:spcPts val="600"/>
              </a:spcBef>
              <a:spcAft>
                <a:spcPts val="0"/>
              </a:spcAft>
              <a:buSzPts val="1600"/>
              <a:buChar char="○"/>
              <a:defRPr sz="1600"/>
            </a:lvl5pPr>
            <a:lvl6pPr indent="-330200" lvl="5" marL="2743200" rtl="0">
              <a:spcBef>
                <a:spcPts val="600"/>
              </a:spcBef>
              <a:spcAft>
                <a:spcPts val="0"/>
              </a:spcAft>
              <a:buSzPts val="1600"/>
              <a:buChar char="■"/>
              <a:defRPr sz="1600"/>
            </a:lvl6pPr>
            <a:lvl7pPr indent="-330200" lvl="6" marL="3200400" rtl="0">
              <a:spcBef>
                <a:spcPts val="600"/>
              </a:spcBef>
              <a:spcAft>
                <a:spcPts val="0"/>
              </a:spcAft>
              <a:buSzPts val="1600"/>
              <a:buChar char="●"/>
              <a:defRPr sz="1600"/>
            </a:lvl7pPr>
            <a:lvl8pPr indent="-330200" lvl="7" marL="3657600" rtl="0">
              <a:spcBef>
                <a:spcPts val="600"/>
              </a:spcBef>
              <a:spcAft>
                <a:spcPts val="0"/>
              </a:spcAft>
              <a:buSzPts val="1600"/>
              <a:buChar char="○"/>
              <a:defRPr sz="1600"/>
            </a:lvl8pPr>
            <a:lvl9pPr indent="-330200" lvl="8" marL="4114800" rtl="0">
              <a:spcBef>
                <a:spcPts val="600"/>
              </a:spcBef>
              <a:spcAft>
                <a:spcPts val="600"/>
              </a:spcAft>
              <a:buSzPts val="1600"/>
              <a:buChar char="■"/>
              <a:defRPr sz="1600"/>
            </a:lvl9pPr>
          </a:lstStyle>
          <a:p/>
        </p:txBody>
      </p:sp>
      <p:sp>
        <p:nvSpPr>
          <p:cNvPr id="37" name="Google Shape;37;p7"/>
          <p:cNvSpPr txBox="1"/>
          <p:nvPr>
            <p:ph idx="3" type="body"/>
          </p:nvPr>
        </p:nvSpPr>
        <p:spPr>
          <a:xfrm>
            <a:off x="5547650" y="1506350"/>
            <a:ext cx="2137500" cy="3113400"/>
          </a:xfrm>
          <a:prstGeom prst="rect">
            <a:avLst/>
          </a:prstGeom>
        </p:spPr>
        <p:txBody>
          <a:bodyPr anchorCtr="0" anchor="t" bIns="0" lIns="0" spcFirstLastPara="1" rIns="0" wrap="square" tIns="0">
            <a:noAutofit/>
          </a:bodyPr>
          <a:lstStyle>
            <a:lvl1pPr indent="-330200" lvl="0" marL="457200" rtl="0">
              <a:spcBef>
                <a:spcPts val="0"/>
              </a:spcBef>
              <a:spcAft>
                <a:spcPts val="0"/>
              </a:spcAft>
              <a:buSzPts val="1600"/>
              <a:buChar char="𖤓"/>
              <a:defRPr sz="1600"/>
            </a:lvl1pPr>
            <a:lvl2pPr indent="-330200" lvl="1" marL="914400" rtl="0">
              <a:spcBef>
                <a:spcPts val="600"/>
              </a:spcBef>
              <a:spcAft>
                <a:spcPts val="0"/>
              </a:spcAft>
              <a:buSzPts val="1600"/>
              <a:buChar char="𖡼"/>
              <a:defRPr sz="1600"/>
            </a:lvl2pPr>
            <a:lvl3pPr indent="-330200" lvl="2" marL="1371600" rtl="0">
              <a:spcBef>
                <a:spcPts val="600"/>
              </a:spcBef>
              <a:spcAft>
                <a:spcPts val="0"/>
              </a:spcAft>
              <a:buSzPts val="1600"/>
              <a:buChar char="𖡼"/>
              <a:defRPr sz="1600"/>
            </a:lvl3pPr>
            <a:lvl4pPr indent="-330200" lvl="3" marL="1828800" rtl="0">
              <a:spcBef>
                <a:spcPts val="600"/>
              </a:spcBef>
              <a:spcAft>
                <a:spcPts val="0"/>
              </a:spcAft>
              <a:buSzPts val="1600"/>
              <a:buChar char="●"/>
              <a:defRPr sz="1600"/>
            </a:lvl4pPr>
            <a:lvl5pPr indent="-330200" lvl="4" marL="2286000" rtl="0">
              <a:spcBef>
                <a:spcPts val="600"/>
              </a:spcBef>
              <a:spcAft>
                <a:spcPts val="0"/>
              </a:spcAft>
              <a:buSzPts val="1600"/>
              <a:buChar char="○"/>
              <a:defRPr sz="1600"/>
            </a:lvl5pPr>
            <a:lvl6pPr indent="-330200" lvl="5" marL="2743200" rtl="0">
              <a:spcBef>
                <a:spcPts val="600"/>
              </a:spcBef>
              <a:spcAft>
                <a:spcPts val="0"/>
              </a:spcAft>
              <a:buSzPts val="1600"/>
              <a:buChar char="■"/>
              <a:defRPr sz="1600"/>
            </a:lvl6pPr>
            <a:lvl7pPr indent="-330200" lvl="6" marL="3200400" rtl="0">
              <a:spcBef>
                <a:spcPts val="600"/>
              </a:spcBef>
              <a:spcAft>
                <a:spcPts val="0"/>
              </a:spcAft>
              <a:buSzPts val="1600"/>
              <a:buChar char="●"/>
              <a:defRPr sz="1600"/>
            </a:lvl7pPr>
            <a:lvl8pPr indent="-330200" lvl="7" marL="3657600" rtl="0">
              <a:spcBef>
                <a:spcPts val="600"/>
              </a:spcBef>
              <a:spcAft>
                <a:spcPts val="0"/>
              </a:spcAft>
              <a:buSzPts val="1600"/>
              <a:buChar char="○"/>
              <a:defRPr sz="1600"/>
            </a:lvl8pPr>
            <a:lvl9pPr indent="-330200" lvl="8" marL="4114800" rtl="0">
              <a:spcBef>
                <a:spcPts val="600"/>
              </a:spcBef>
              <a:spcAft>
                <a:spcPts val="600"/>
              </a:spcAft>
              <a:buSzPts val="1600"/>
              <a:buChar char="■"/>
              <a:defRPr sz="1600"/>
            </a:lvl9pPr>
          </a:lstStyle>
          <a:p/>
        </p:txBody>
      </p:sp>
      <p:sp>
        <p:nvSpPr>
          <p:cNvPr id="38" name="Google Shape;38;p7"/>
          <p:cNvSpPr txBox="1"/>
          <p:nvPr>
            <p:ph idx="12" type="sldNum"/>
          </p:nvPr>
        </p:nvSpPr>
        <p:spPr>
          <a:xfrm>
            <a:off x="8404384" y="4673651"/>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9" name="Shape 39"/>
        <p:cNvGrpSpPr/>
        <p:nvPr/>
      </p:nvGrpSpPr>
      <p:grpSpPr>
        <a:xfrm>
          <a:off x="0" y="0"/>
          <a:ext cx="0" cy="0"/>
          <a:chOff x="0" y="0"/>
          <a:chExt cx="0" cy="0"/>
        </a:xfrm>
      </p:grpSpPr>
      <p:pic>
        <p:nvPicPr>
          <p:cNvPr id="40" name="Google Shape;40;p8"/>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41" name="Google Shape;41;p8"/>
          <p:cNvSpPr txBox="1"/>
          <p:nvPr>
            <p:ph type="title"/>
          </p:nvPr>
        </p:nvSpPr>
        <p:spPr>
          <a:xfrm>
            <a:off x="855300" y="836000"/>
            <a:ext cx="6110100" cy="396300"/>
          </a:xfrm>
          <a:prstGeom prst="rect">
            <a:avLst/>
          </a:prstGeom>
        </p:spPr>
        <p:txBody>
          <a:bodyPr anchorCtr="0" anchor="b" bIns="0" lIns="0" spcFirstLastPara="1" rIns="0" wrap="square" tIns="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42" name="Google Shape;42;p8"/>
          <p:cNvSpPr txBox="1"/>
          <p:nvPr>
            <p:ph idx="12" type="sldNum"/>
          </p:nvPr>
        </p:nvSpPr>
        <p:spPr>
          <a:xfrm>
            <a:off x="8404384" y="4673651"/>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compact">
  <p:cSld name="TITLE_ONLY_1">
    <p:spTree>
      <p:nvGrpSpPr>
        <p:cNvPr id="43" name="Shape 43"/>
        <p:cNvGrpSpPr/>
        <p:nvPr/>
      </p:nvGrpSpPr>
      <p:grpSpPr>
        <a:xfrm>
          <a:off x="0" y="0"/>
          <a:ext cx="0" cy="0"/>
          <a:chOff x="0" y="0"/>
          <a:chExt cx="0" cy="0"/>
        </a:xfrm>
      </p:grpSpPr>
      <p:sp>
        <p:nvSpPr>
          <p:cNvPr id="44" name="Google Shape;44;p9"/>
          <p:cNvSpPr/>
          <p:nvPr/>
        </p:nvSpPr>
        <p:spPr>
          <a:xfrm>
            <a:off x="0" y="50"/>
            <a:ext cx="63735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5" name="Google Shape;45;p9"/>
          <p:cNvPicPr preferRelativeResize="0"/>
          <p:nvPr/>
        </p:nvPicPr>
        <p:blipFill rotWithShape="1">
          <a:blip r:embed="rId2">
            <a:alphaModFix/>
          </a:blip>
          <a:srcRect b="0" l="0" r="0" t="0"/>
          <a:stretch/>
        </p:blipFill>
        <p:spPr>
          <a:xfrm>
            <a:off x="4004175" y="0"/>
            <a:ext cx="5139824" cy="5143500"/>
          </a:xfrm>
          <a:prstGeom prst="rect">
            <a:avLst/>
          </a:prstGeom>
          <a:noFill/>
          <a:ln>
            <a:noFill/>
          </a:ln>
        </p:spPr>
      </p:pic>
      <p:sp>
        <p:nvSpPr>
          <p:cNvPr id="46" name="Google Shape;46;p9"/>
          <p:cNvSpPr txBox="1"/>
          <p:nvPr>
            <p:ph type="title"/>
          </p:nvPr>
        </p:nvSpPr>
        <p:spPr>
          <a:xfrm>
            <a:off x="855300" y="836000"/>
            <a:ext cx="6110100" cy="396300"/>
          </a:xfrm>
          <a:prstGeom prst="rect">
            <a:avLst/>
          </a:prstGeom>
        </p:spPr>
        <p:txBody>
          <a:bodyPr anchorCtr="0" anchor="b" bIns="0" lIns="0" spcFirstLastPara="1" rIns="0" wrap="square" tIns="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47" name="Google Shape;47;p9"/>
          <p:cNvSpPr txBox="1"/>
          <p:nvPr>
            <p:ph idx="12" type="sldNum"/>
          </p:nvPr>
        </p:nvSpPr>
        <p:spPr>
          <a:xfrm>
            <a:off x="8404384" y="4673651"/>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10"/>
          <p:cNvSpPr/>
          <p:nvPr/>
        </p:nvSpPr>
        <p:spPr>
          <a:xfrm>
            <a:off x="0" y="50"/>
            <a:ext cx="63735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0" name="Google Shape;50;p10"/>
          <p:cNvPicPr preferRelativeResize="0"/>
          <p:nvPr/>
        </p:nvPicPr>
        <p:blipFill>
          <a:blip r:embed="rId2">
            <a:alphaModFix/>
          </a:blip>
          <a:stretch>
            <a:fillRect/>
          </a:stretch>
        </p:blipFill>
        <p:spPr>
          <a:xfrm>
            <a:off x="4004175" y="0"/>
            <a:ext cx="5139824" cy="5143500"/>
          </a:xfrm>
          <a:prstGeom prst="rect">
            <a:avLst/>
          </a:prstGeom>
          <a:noFill/>
          <a:ln>
            <a:noFill/>
          </a:ln>
        </p:spPr>
      </p:pic>
      <p:sp>
        <p:nvSpPr>
          <p:cNvPr id="51" name="Google Shape;51;p10"/>
          <p:cNvSpPr txBox="1"/>
          <p:nvPr>
            <p:ph idx="1" type="body"/>
          </p:nvPr>
        </p:nvSpPr>
        <p:spPr>
          <a:xfrm>
            <a:off x="855300" y="4330100"/>
            <a:ext cx="7433400" cy="393600"/>
          </a:xfrm>
          <a:prstGeom prst="rect">
            <a:avLst/>
          </a:prstGeom>
        </p:spPr>
        <p:txBody>
          <a:bodyPr anchorCtr="0" anchor="t" bIns="0" lIns="0" spcFirstLastPara="1" rIns="0" wrap="square" tIns="0">
            <a:noAutofit/>
          </a:bodyPr>
          <a:lstStyle>
            <a:lvl1pPr indent="-228600" lvl="0" marL="457200" rtl="0">
              <a:spcBef>
                <a:spcPts val="0"/>
              </a:spcBef>
              <a:spcAft>
                <a:spcPts val="600"/>
              </a:spcAft>
              <a:buSzPts val="1800"/>
              <a:buNone/>
              <a:defRPr sz="1800"/>
            </a:lvl1pPr>
          </a:lstStyle>
          <a:p/>
        </p:txBody>
      </p:sp>
      <p:sp>
        <p:nvSpPr>
          <p:cNvPr id="52" name="Google Shape;52;p10"/>
          <p:cNvSpPr txBox="1"/>
          <p:nvPr>
            <p:ph idx="12" type="sldNum"/>
          </p:nvPr>
        </p:nvSpPr>
        <p:spPr>
          <a:xfrm>
            <a:off x="8404384" y="4673651"/>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gradFill>
          <a:gsLst>
            <a:gs pos="0">
              <a:schemeClr val="accent1"/>
            </a:gs>
            <a:gs pos="100000">
              <a:schemeClr val="accent2"/>
            </a:gs>
          </a:gsLst>
          <a:lin ang="16200038" scaled="0"/>
        </a:gra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55300" y="836000"/>
            <a:ext cx="6110100" cy="396300"/>
          </a:xfrm>
          <a:prstGeom prst="rect">
            <a:avLst/>
          </a:prstGeom>
          <a:noFill/>
          <a:ln>
            <a:noFill/>
          </a:ln>
        </p:spPr>
        <p:txBody>
          <a:bodyPr anchorCtr="0" anchor="b" bIns="0" lIns="0" spcFirstLastPara="1" rIns="0" wrap="square" tIns="0">
            <a:noAutofit/>
          </a:bodyPr>
          <a:lstStyle>
            <a:lvl1pPr lvl="0" rtl="0">
              <a:lnSpc>
                <a:spcPct val="90000"/>
              </a:lnSpc>
              <a:spcBef>
                <a:spcPts val="0"/>
              </a:spcBef>
              <a:spcAft>
                <a:spcPts val="0"/>
              </a:spcAft>
              <a:buClr>
                <a:srgbClr val="9283C0"/>
              </a:buClr>
              <a:buSzPts val="3200"/>
              <a:buFont typeface="Satisfy"/>
              <a:buNone/>
              <a:defRPr sz="3200">
                <a:solidFill>
                  <a:srgbClr val="9283C0"/>
                </a:solidFill>
                <a:latin typeface="Satisfy"/>
                <a:ea typeface="Satisfy"/>
                <a:cs typeface="Satisfy"/>
                <a:sym typeface="Satisfy"/>
              </a:defRPr>
            </a:lvl1pPr>
            <a:lvl2pPr lvl="1" rtl="0">
              <a:lnSpc>
                <a:spcPct val="90000"/>
              </a:lnSpc>
              <a:spcBef>
                <a:spcPts val="0"/>
              </a:spcBef>
              <a:spcAft>
                <a:spcPts val="0"/>
              </a:spcAft>
              <a:buClr>
                <a:srgbClr val="9283C0"/>
              </a:buClr>
              <a:buSzPts val="3200"/>
              <a:buFont typeface="Satisfy"/>
              <a:buNone/>
              <a:defRPr sz="3200">
                <a:solidFill>
                  <a:srgbClr val="9283C0"/>
                </a:solidFill>
                <a:latin typeface="Satisfy"/>
                <a:ea typeface="Satisfy"/>
                <a:cs typeface="Satisfy"/>
                <a:sym typeface="Satisfy"/>
              </a:defRPr>
            </a:lvl2pPr>
            <a:lvl3pPr lvl="2" rtl="0">
              <a:lnSpc>
                <a:spcPct val="90000"/>
              </a:lnSpc>
              <a:spcBef>
                <a:spcPts val="0"/>
              </a:spcBef>
              <a:spcAft>
                <a:spcPts val="0"/>
              </a:spcAft>
              <a:buClr>
                <a:srgbClr val="9283C0"/>
              </a:buClr>
              <a:buSzPts val="3200"/>
              <a:buFont typeface="Satisfy"/>
              <a:buNone/>
              <a:defRPr sz="3200">
                <a:solidFill>
                  <a:srgbClr val="9283C0"/>
                </a:solidFill>
                <a:latin typeface="Satisfy"/>
                <a:ea typeface="Satisfy"/>
                <a:cs typeface="Satisfy"/>
                <a:sym typeface="Satisfy"/>
              </a:defRPr>
            </a:lvl3pPr>
            <a:lvl4pPr lvl="3" rtl="0">
              <a:lnSpc>
                <a:spcPct val="90000"/>
              </a:lnSpc>
              <a:spcBef>
                <a:spcPts val="0"/>
              </a:spcBef>
              <a:spcAft>
                <a:spcPts val="0"/>
              </a:spcAft>
              <a:buClr>
                <a:srgbClr val="9283C0"/>
              </a:buClr>
              <a:buSzPts val="3200"/>
              <a:buFont typeface="Satisfy"/>
              <a:buNone/>
              <a:defRPr sz="3200">
                <a:solidFill>
                  <a:srgbClr val="9283C0"/>
                </a:solidFill>
                <a:latin typeface="Satisfy"/>
                <a:ea typeface="Satisfy"/>
                <a:cs typeface="Satisfy"/>
                <a:sym typeface="Satisfy"/>
              </a:defRPr>
            </a:lvl4pPr>
            <a:lvl5pPr lvl="4" rtl="0">
              <a:lnSpc>
                <a:spcPct val="90000"/>
              </a:lnSpc>
              <a:spcBef>
                <a:spcPts val="0"/>
              </a:spcBef>
              <a:spcAft>
                <a:spcPts val="0"/>
              </a:spcAft>
              <a:buClr>
                <a:srgbClr val="9283C0"/>
              </a:buClr>
              <a:buSzPts val="3200"/>
              <a:buFont typeface="Satisfy"/>
              <a:buNone/>
              <a:defRPr sz="3200">
                <a:solidFill>
                  <a:srgbClr val="9283C0"/>
                </a:solidFill>
                <a:latin typeface="Satisfy"/>
                <a:ea typeface="Satisfy"/>
                <a:cs typeface="Satisfy"/>
                <a:sym typeface="Satisfy"/>
              </a:defRPr>
            </a:lvl5pPr>
            <a:lvl6pPr lvl="5" rtl="0">
              <a:lnSpc>
                <a:spcPct val="90000"/>
              </a:lnSpc>
              <a:spcBef>
                <a:spcPts val="0"/>
              </a:spcBef>
              <a:spcAft>
                <a:spcPts val="0"/>
              </a:spcAft>
              <a:buClr>
                <a:srgbClr val="9283C0"/>
              </a:buClr>
              <a:buSzPts val="3200"/>
              <a:buFont typeface="Satisfy"/>
              <a:buNone/>
              <a:defRPr sz="3200">
                <a:solidFill>
                  <a:srgbClr val="9283C0"/>
                </a:solidFill>
                <a:latin typeface="Satisfy"/>
                <a:ea typeface="Satisfy"/>
                <a:cs typeface="Satisfy"/>
                <a:sym typeface="Satisfy"/>
              </a:defRPr>
            </a:lvl6pPr>
            <a:lvl7pPr lvl="6" rtl="0">
              <a:lnSpc>
                <a:spcPct val="90000"/>
              </a:lnSpc>
              <a:spcBef>
                <a:spcPts val="0"/>
              </a:spcBef>
              <a:spcAft>
                <a:spcPts val="0"/>
              </a:spcAft>
              <a:buClr>
                <a:srgbClr val="9283C0"/>
              </a:buClr>
              <a:buSzPts val="3200"/>
              <a:buFont typeface="Satisfy"/>
              <a:buNone/>
              <a:defRPr sz="3200">
                <a:solidFill>
                  <a:srgbClr val="9283C0"/>
                </a:solidFill>
                <a:latin typeface="Satisfy"/>
                <a:ea typeface="Satisfy"/>
                <a:cs typeface="Satisfy"/>
                <a:sym typeface="Satisfy"/>
              </a:defRPr>
            </a:lvl7pPr>
            <a:lvl8pPr lvl="7" rtl="0">
              <a:lnSpc>
                <a:spcPct val="90000"/>
              </a:lnSpc>
              <a:spcBef>
                <a:spcPts val="0"/>
              </a:spcBef>
              <a:spcAft>
                <a:spcPts val="0"/>
              </a:spcAft>
              <a:buClr>
                <a:srgbClr val="9283C0"/>
              </a:buClr>
              <a:buSzPts val="3200"/>
              <a:buFont typeface="Satisfy"/>
              <a:buNone/>
              <a:defRPr sz="3200">
                <a:solidFill>
                  <a:srgbClr val="9283C0"/>
                </a:solidFill>
                <a:latin typeface="Satisfy"/>
                <a:ea typeface="Satisfy"/>
                <a:cs typeface="Satisfy"/>
                <a:sym typeface="Satisfy"/>
              </a:defRPr>
            </a:lvl8pPr>
            <a:lvl9pPr lvl="8" rtl="0">
              <a:lnSpc>
                <a:spcPct val="90000"/>
              </a:lnSpc>
              <a:spcBef>
                <a:spcPts val="0"/>
              </a:spcBef>
              <a:spcAft>
                <a:spcPts val="0"/>
              </a:spcAft>
              <a:buClr>
                <a:srgbClr val="9283C0"/>
              </a:buClr>
              <a:buSzPts val="3200"/>
              <a:buFont typeface="Satisfy"/>
              <a:buNone/>
              <a:defRPr sz="3200">
                <a:solidFill>
                  <a:srgbClr val="9283C0"/>
                </a:solidFill>
                <a:latin typeface="Satisfy"/>
                <a:ea typeface="Satisfy"/>
                <a:cs typeface="Satisfy"/>
                <a:sym typeface="Satisfy"/>
              </a:defRPr>
            </a:lvl9pPr>
          </a:lstStyle>
          <a:p/>
        </p:txBody>
      </p:sp>
      <p:sp>
        <p:nvSpPr>
          <p:cNvPr id="7" name="Google Shape;7;p1"/>
          <p:cNvSpPr txBox="1"/>
          <p:nvPr>
            <p:ph idx="1" type="body"/>
          </p:nvPr>
        </p:nvSpPr>
        <p:spPr>
          <a:xfrm>
            <a:off x="855300" y="1506350"/>
            <a:ext cx="6110100" cy="2835900"/>
          </a:xfrm>
          <a:prstGeom prst="rect">
            <a:avLst/>
          </a:prstGeom>
          <a:noFill/>
          <a:ln>
            <a:noFill/>
          </a:ln>
        </p:spPr>
        <p:txBody>
          <a:bodyPr anchorCtr="0" anchor="t" bIns="0" lIns="0" spcFirstLastPara="1" rIns="0" wrap="square" tIns="0">
            <a:noAutofit/>
          </a:bodyPr>
          <a:lstStyle>
            <a:lvl1pPr indent="-355600" lvl="0" marL="457200" rtl="0">
              <a:lnSpc>
                <a:spcPct val="115000"/>
              </a:lnSpc>
              <a:spcBef>
                <a:spcPts val="0"/>
              </a:spcBef>
              <a:spcAft>
                <a:spcPts val="0"/>
              </a:spcAft>
              <a:buClr>
                <a:srgbClr val="DFD6EF"/>
              </a:buClr>
              <a:buSzPts val="2000"/>
              <a:buFont typeface="Raleway Light"/>
              <a:buChar char="𖤓"/>
              <a:defRPr sz="2200">
                <a:solidFill>
                  <a:schemeClr val="dk1"/>
                </a:solidFill>
                <a:latin typeface="Raleway Light"/>
                <a:ea typeface="Raleway Light"/>
                <a:cs typeface="Raleway Light"/>
                <a:sym typeface="Raleway Light"/>
              </a:defRPr>
            </a:lvl1pPr>
            <a:lvl2pPr indent="-368300" lvl="1" marL="914400" rtl="0">
              <a:lnSpc>
                <a:spcPct val="115000"/>
              </a:lnSpc>
              <a:spcBef>
                <a:spcPts val="600"/>
              </a:spcBef>
              <a:spcAft>
                <a:spcPts val="0"/>
              </a:spcAft>
              <a:buClr>
                <a:schemeClr val="accent1"/>
              </a:buClr>
              <a:buSzPts val="2200"/>
              <a:buFont typeface="Raleway Light"/>
              <a:buChar char="𖡼"/>
              <a:defRPr sz="2200">
                <a:solidFill>
                  <a:schemeClr val="dk1"/>
                </a:solidFill>
                <a:latin typeface="Raleway Light"/>
                <a:ea typeface="Raleway Light"/>
                <a:cs typeface="Raleway Light"/>
                <a:sym typeface="Raleway Light"/>
              </a:defRPr>
            </a:lvl2pPr>
            <a:lvl3pPr indent="-368300" lvl="2" marL="1371600" rtl="0">
              <a:lnSpc>
                <a:spcPct val="115000"/>
              </a:lnSpc>
              <a:spcBef>
                <a:spcPts val="600"/>
              </a:spcBef>
              <a:spcAft>
                <a:spcPts val="0"/>
              </a:spcAft>
              <a:buClr>
                <a:schemeClr val="lt2"/>
              </a:buClr>
              <a:buSzPts val="2200"/>
              <a:buFont typeface="Raleway Light"/>
              <a:buChar char="𖡼"/>
              <a:defRPr sz="2200">
                <a:solidFill>
                  <a:schemeClr val="dk1"/>
                </a:solidFill>
                <a:latin typeface="Raleway Light"/>
                <a:ea typeface="Raleway Light"/>
                <a:cs typeface="Raleway Light"/>
                <a:sym typeface="Raleway Light"/>
              </a:defRPr>
            </a:lvl3pPr>
            <a:lvl4pPr indent="-368300" lvl="3" marL="1828800" rtl="0">
              <a:lnSpc>
                <a:spcPct val="115000"/>
              </a:lnSpc>
              <a:spcBef>
                <a:spcPts val="600"/>
              </a:spcBef>
              <a:spcAft>
                <a:spcPts val="0"/>
              </a:spcAft>
              <a:buClr>
                <a:schemeClr val="dk1"/>
              </a:buClr>
              <a:buSzPts val="2200"/>
              <a:buFont typeface="Raleway Light"/>
              <a:buChar char="●"/>
              <a:defRPr sz="2200">
                <a:solidFill>
                  <a:schemeClr val="dk1"/>
                </a:solidFill>
                <a:latin typeface="Raleway Light"/>
                <a:ea typeface="Raleway Light"/>
                <a:cs typeface="Raleway Light"/>
                <a:sym typeface="Raleway Light"/>
              </a:defRPr>
            </a:lvl4pPr>
            <a:lvl5pPr indent="-368300" lvl="4" marL="2286000" rtl="0">
              <a:lnSpc>
                <a:spcPct val="115000"/>
              </a:lnSpc>
              <a:spcBef>
                <a:spcPts val="600"/>
              </a:spcBef>
              <a:spcAft>
                <a:spcPts val="0"/>
              </a:spcAft>
              <a:buClr>
                <a:schemeClr val="dk1"/>
              </a:buClr>
              <a:buSzPts val="2200"/>
              <a:buFont typeface="Raleway Light"/>
              <a:buChar char="○"/>
              <a:defRPr sz="2200">
                <a:solidFill>
                  <a:schemeClr val="dk1"/>
                </a:solidFill>
                <a:latin typeface="Raleway Light"/>
                <a:ea typeface="Raleway Light"/>
                <a:cs typeface="Raleway Light"/>
                <a:sym typeface="Raleway Light"/>
              </a:defRPr>
            </a:lvl5pPr>
            <a:lvl6pPr indent="-368300" lvl="5" marL="2743200" rtl="0">
              <a:lnSpc>
                <a:spcPct val="115000"/>
              </a:lnSpc>
              <a:spcBef>
                <a:spcPts val="600"/>
              </a:spcBef>
              <a:spcAft>
                <a:spcPts val="0"/>
              </a:spcAft>
              <a:buClr>
                <a:schemeClr val="dk1"/>
              </a:buClr>
              <a:buSzPts val="2200"/>
              <a:buFont typeface="Raleway Light"/>
              <a:buChar char="■"/>
              <a:defRPr sz="2200">
                <a:solidFill>
                  <a:schemeClr val="dk1"/>
                </a:solidFill>
                <a:latin typeface="Raleway Light"/>
                <a:ea typeface="Raleway Light"/>
                <a:cs typeface="Raleway Light"/>
                <a:sym typeface="Raleway Light"/>
              </a:defRPr>
            </a:lvl6pPr>
            <a:lvl7pPr indent="-368300" lvl="6" marL="3200400" rtl="0">
              <a:lnSpc>
                <a:spcPct val="115000"/>
              </a:lnSpc>
              <a:spcBef>
                <a:spcPts val="600"/>
              </a:spcBef>
              <a:spcAft>
                <a:spcPts val="0"/>
              </a:spcAft>
              <a:buClr>
                <a:schemeClr val="dk1"/>
              </a:buClr>
              <a:buSzPts val="2200"/>
              <a:buFont typeface="Raleway Light"/>
              <a:buChar char="●"/>
              <a:defRPr sz="2200">
                <a:solidFill>
                  <a:schemeClr val="dk1"/>
                </a:solidFill>
                <a:latin typeface="Raleway Light"/>
                <a:ea typeface="Raleway Light"/>
                <a:cs typeface="Raleway Light"/>
                <a:sym typeface="Raleway Light"/>
              </a:defRPr>
            </a:lvl7pPr>
            <a:lvl8pPr indent="-368300" lvl="7" marL="3657600" rtl="0">
              <a:lnSpc>
                <a:spcPct val="115000"/>
              </a:lnSpc>
              <a:spcBef>
                <a:spcPts val="600"/>
              </a:spcBef>
              <a:spcAft>
                <a:spcPts val="0"/>
              </a:spcAft>
              <a:buClr>
                <a:schemeClr val="dk1"/>
              </a:buClr>
              <a:buSzPts val="2200"/>
              <a:buFont typeface="Raleway Light"/>
              <a:buChar char="○"/>
              <a:defRPr sz="2200">
                <a:solidFill>
                  <a:schemeClr val="dk1"/>
                </a:solidFill>
                <a:latin typeface="Raleway Light"/>
                <a:ea typeface="Raleway Light"/>
                <a:cs typeface="Raleway Light"/>
                <a:sym typeface="Raleway Light"/>
              </a:defRPr>
            </a:lvl8pPr>
            <a:lvl9pPr indent="-368300" lvl="8" marL="4114800" rtl="0">
              <a:lnSpc>
                <a:spcPct val="115000"/>
              </a:lnSpc>
              <a:spcBef>
                <a:spcPts val="600"/>
              </a:spcBef>
              <a:spcAft>
                <a:spcPts val="600"/>
              </a:spcAft>
              <a:buClr>
                <a:schemeClr val="dk1"/>
              </a:buClr>
              <a:buSzPts val="2200"/>
              <a:buFont typeface="Raleway Light"/>
              <a:buChar char="■"/>
              <a:defRPr sz="2200">
                <a:solidFill>
                  <a:schemeClr val="dk1"/>
                </a:solidFill>
                <a:latin typeface="Raleway Light"/>
                <a:ea typeface="Raleway Light"/>
                <a:cs typeface="Raleway Light"/>
                <a:sym typeface="Raleway Light"/>
              </a:defRPr>
            </a:lvl9pPr>
          </a:lstStyle>
          <a:p/>
        </p:txBody>
      </p:sp>
      <p:sp>
        <p:nvSpPr>
          <p:cNvPr id="8" name="Google Shape;8;p1"/>
          <p:cNvSpPr txBox="1"/>
          <p:nvPr>
            <p:ph idx="12" type="sldNum"/>
          </p:nvPr>
        </p:nvSpPr>
        <p:spPr>
          <a:xfrm>
            <a:off x="8404384" y="4673651"/>
            <a:ext cx="548700" cy="393600"/>
          </a:xfrm>
          <a:prstGeom prst="rect">
            <a:avLst/>
          </a:prstGeom>
          <a:noFill/>
          <a:ln>
            <a:noFill/>
          </a:ln>
        </p:spPr>
        <p:txBody>
          <a:bodyPr anchorCtr="0" anchor="ctr" bIns="0" lIns="0" spcFirstLastPara="1" rIns="0" wrap="square" tIns="0">
            <a:noAutofit/>
          </a:bodyPr>
          <a:lstStyle>
            <a:lvl1pPr lvl="0" rtl="0" algn="r">
              <a:buNone/>
              <a:defRPr sz="1500">
                <a:solidFill>
                  <a:schemeClr val="lt1"/>
                </a:solidFill>
                <a:latin typeface="Raleway Light"/>
                <a:ea typeface="Raleway Light"/>
                <a:cs typeface="Raleway Light"/>
                <a:sym typeface="Raleway Light"/>
              </a:defRPr>
            </a:lvl1pPr>
            <a:lvl2pPr lvl="1" rtl="0" algn="r">
              <a:buNone/>
              <a:defRPr sz="1500">
                <a:solidFill>
                  <a:schemeClr val="lt1"/>
                </a:solidFill>
                <a:latin typeface="Raleway Light"/>
                <a:ea typeface="Raleway Light"/>
                <a:cs typeface="Raleway Light"/>
                <a:sym typeface="Raleway Light"/>
              </a:defRPr>
            </a:lvl2pPr>
            <a:lvl3pPr lvl="2" rtl="0" algn="r">
              <a:buNone/>
              <a:defRPr sz="1500">
                <a:solidFill>
                  <a:schemeClr val="lt1"/>
                </a:solidFill>
                <a:latin typeface="Raleway Light"/>
                <a:ea typeface="Raleway Light"/>
                <a:cs typeface="Raleway Light"/>
                <a:sym typeface="Raleway Light"/>
              </a:defRPr>
            </a:lvl3pPr>
            <a:lvl4pPr lvl="3" rtl="0" algn="r">
              <a:buNone/>
              <a:defRPr sz="1500">
                <a:solidFill>
                  <a:schemeClr val="lt1"/>
                </a:solidFill>
                <a:latin typeface="Raleway Light"/>
                <a:ea typeface="Raleway Light"/>
                <a:cs typeface="Raleway Light"/>
                <a:sym typeface="Raleway Light"/>
              </a:defRPr>
            </a:lvl4pPr>
            <a:lvl5pPr lvl="4" rtl="0" algn="r">
              <a:buNone/>
              <a:defRPr sz="1500">
                <a:solidFill>
                  <a:schemeClr val="lt1"/>
                </a:solidFill>
                <a:latin typeface="Raleway Light"/>
                <a:ea typeface="Raleway Light"/>
                <a:cs typeface="Raleway Light"/>
                <a:sym typeface="Raleway Light"/>
              </a:defRPr>
            </a:lvl5pPr>
            <a:lvl6pPr lvl="5" rtl="0" algn="r">
              <a:buNone/>
              <a:defRPr sz="1500">
                <a:solidFill>
                  <a:schemeClr val="lt1"/>
                </a:solidFill>
                <a:latin typeface="Raleway Light"/>
                <a:ea typeface="Raleway Light"/>
                <a:cs typeface="Raleway Light"/>
                <a:sym typeface="Raleway Light"/>
              </a:defRPr>
            </a:lvl6pPr>
            <a:lvl7pPr lvl="6" rtl="0" algn="r">
              <a:buNone/>
              <a:defRPr sz="1500">
                <a:solidFill>
                  <a:schemeClr val="lt1"/>
                </a:solidFill>
                <a:latin typeface="Raleway Light"/>
                <a:ea typeface="Raleway Light"/>
                <a:cs typeface="Raleway Light"/>
                <a:sym typeface="Raleway Light"/>
              </a:defRPr>
            </a:lvl7pPr>
            <a:lvl8pPr lvl="7" rtl="0" algn="r">
              <a:buNone/>
              <a:defRPr sz="1500">
                <a:solidFill>
                  <a:schemeClr val="lt1"/>
                </a:solidFill>
                <a:latin typeface="Raleway Light"/>
                <a:ea typeface="Raleway Light"/>
                <a:cs typeface="Raleway Light"/>
                <a:sym typeface="Raleway Light"/>
              </a:defRPr>
            </a:lvl8pPr>
            <a:lvl9pPr lvl="8" rtl="0" algn="r">
              <a:buNone/>
              <a:defRPr sz="1500">
                <a:solidFill>
                  <a:schemeClr val="lt1"/>
                </a:solidFill>
                <a:latin typeface="Raleway Light"/>
                <a:ea typeface="Raleway Light"/>
                <a:cs typeface="Raleway Light"/>
                <a:sym typeface="Raleway Ligh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hyperlink" Target="https://doi.org/10.1016/j.patcog.2020.107342" TargetMode="External"/><Relationship Id="rId4" Type="http://schemas.openxmlformats.org/officeDocument/2006/relationships/hyperlink" Target="https://doi.org/10.1016/j.patcog.2020.107342"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4DEF7"/>
            </a:gs>
            <a:gs pos="100000">
              <a:srgbClr val="927BD7"/>
            </a:gs>
          </a:gsLst>
          <a:path path="circle">
            <a:fillToRect b="50%" l="50%" r="50%" t="50%"/>
          </a:path>
          <a:tileRect/>
        </a:gradFill>
      </p:bgPr>
    </p:bg>
    <p:spTree>
      <p:nvGrpSpPr>
        <p:cNvPr id="62" name="Shape 62"/>
        <p:cNvGrpSpPr/>
        <p:nvPr/>
      </p:nvGrpSpPr>
      <p:grpSpPr>
        <a:xfrm>
          <a:off x="0" y="0"/>
          <a:ext cx="0" cy="0"/>
          <a:chOff x="0" y="0"/>
          <a:chExt cx="0" cy="0"/>
        </a:xfrm>
      </p:grpSpPr>
      <p:sp>
        <p:nvSpPr>
          <p:cNvPr id="63" name="Google Shape;63;p13"/>
          <p:cNvSpPr txBox="1"/>
          <p:nvPr>
            <p:ph type="ctrTitle"/>
          </p:nvPr>
        </p:nvSpPr>
        <p:spPr>
          <a:xfrm>
            <a:off x="710025" y="1250675"/>
            <a:ext cx="8025300" cy="9594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b="1" lang="en" sz="3600">
                <a:solidFill>
                  <a:srgbClr val="000000"/>
                </a:solidFill>
                <a:latin typeface="Times New Roman"/>
                <a:ea typeface="Times New Roman"/>
                <a:cs typeface="Times New Roman"/>
                <a:sym typeface="Times New Roman"/>
              </a:rPr>
              <a:t> </a:t>
            </a:r>
            <a:endParaRPr b="1" sz="3600">
              <a:solidFill>
                <a:srgbClr val="000000"/>
              </a:solidFill>
              <a:latin typeface="Times New Roman"/>
              <a:ea typeface="Times New Roman"/>
              <a:cs typeface="Times New Roman"/>
              <a:sym typeface="Times New Roman"/>
            </a:endParaRPr>
          </a:p>
        </p:txBody>
      </p:sp>
      <p:sp>
        <p:nvSpPr>
          <p:cNvPr id="64" name="Google Shape;64;p13"/>
          <p:cNvSpPr txBox="1"/>
          <p:nvPr/>
        </p:nvSpPr>
        <p:spPr>
          <a:xfrm>
            <a:off x="5947150" y="3395475"/>
            <a:ext cx="3003600" cy="1416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sz="2000">
              <a:solidFill>
                <a:srgbClr val="674EA7"/>
              </a:solidFill>
              <a:latin typeface="Raleway"/>
              <a:ea typeface="Raleway"/>
              <a:cs typeface="Raleway"/>
              <a:sym typeface="Raleway"/>
            </a:endParaRPr>
          </a:p>
          <a:p>
            <a:pPr indent="-355600" lvl="0" marL="457200" rtl="0" algn="l">
              <a:spcBef>
                <a:spcPts val="0"/>
              </a:spcBef>
              <a:spcAft>
                <a:spcPts val="0"/>
              </a:spcAft>
              <a:buClr>
                <a:schemeClr val="dk1"/>
              </a:buClr>
              <a:buSzPts val="2000"/>
              <a:buFont typeface="EB Garamond SemiBold"/>
              <a:buChar char="-"/>
            </a:pPr>
            <a:r>
              <a:rPr lang="en" sz="2000">
                <a:solidFill>
                  <a:schemeClr val="dk1"/>
                </a:solidFill>
                <a:latin typeface="EB Garamond SemiBold"/>
                <a:ea typeface="EB Garamond SemiBold"/>
                <a:cs typeface="EB Garamond SemiBold"/>
                <a:sym typeface="EB Garamond SemiBold"/>
              </a:rPr>
              <a:t>B PRAVENA</a:t>
            </a:r>
            <a:endParaRPr sz="2000">
              <a:solidFill>
                <a:schemeClr val="dk1"/>
              </a:solidFill>
              <a:latin typeface="EB Garamond SemiBold"/>
              <a:ea typeface="EB Garamond SemiBold"/>
              <a:cs typeface="EB Garamond SemiBold"/>
              <a:sym typeface="EB Garamond SemiBold"/>
            </a:endParaRPr>
          </a:p>
          <a:p>
            <a:pPr indent="-355600" lvl="0" marL="457200" rtl="0" algn="l">
              <a:spcBef>
                <a:spcPts val="0"/>
              </a:spcBef>
              <a:spcAft>
                <a:spcPts val="0"/>
              </a:spcAft>
              <a:buClr>
                <a:schemeClr val="dk1"/>
              </a:buClr>
              <a:buSzPts val="2000"/>
              <a:buFont typeface="EB Garamond SemiBold"/>
              <a:buChar char="-"/>
            </a:pPr>
            <a:r>
              <a:rPr lang="en" sz="2000">
                <a:solidFill>
                  <a:schemeClr val="dk1"/>
                </a:solidFill>
                <a:latin typeface="EB Garamond SemiBold"/>
                <a:ea typeface="EB Garamond SemiBold"/>
                <a:cs typeface="EB Garamond SemiBold"/>
                <a:sym typeface="EB Garamond SemiBold"/>
              </a:rPr>
              <a:t>DEEPA SHREE C V</a:t>
            </a:r>
            <a:endParaRPr sz="2000">
              <a:solidFill>
                <a:schemeClr val="dk1"/>
              </a:solidFill>
              <a:latin typeface="EB Garamond SemiBold"/>
              <a:ea typeface="EB Garamond SemiBold"/>
              <a:cs typeface="EB Garamond SemiBold"/>
              <a:sym typeface="EB Garamond SemiBold"/>
            </a:endParaRPr>
          </a:p>
          <a:p>
            <a:pPr indent="-355600" lvl="0" marL="457200" rtl="0" algn="l">
              <a:spcBef>
                <a:spcPts val="0"/>
              </a:spcBef>
              <a:spcAft>
                <a:spcPts val="0"/>
              </a:spcAft>
              <a:buClr>
                <a:schemeClr val="dk1"/>
              </a:buClr>
              <a:buSzPts val="2000"/>
              <a:buFont typeface="EB Garamond SemiBold"/>
              <a:buChar char="-"/>
            </a:pPr>
            <a:r>
              <a:rPr lang="en" sz="2000">
                <a:solidFill>
                  <a:schemeClr val="dk1"/>
                </a:solidFill>
                <a:latin typeface="EB Garamond SemiBold"/>
                <a:ea typeface="EB Garamond SemiBold"/>
                <a:cs typeface="EB Garamond SemiBold"/>
                <a:sym typeface="EB Garamond SemiBold"/>
              </a:rPr>
              <a:t>KEERTHI JOSHI K</a:t>
            </a:r>
            <a:endParaRPr sz="2000">
              <a:solidFill>
                <a:schemeClr val="dk1"/>
              </a:solidFill>
              <a:latin typeface="EB Garamond SemiBold"/>
              <a:ea typeface="EB Garamond SemiBold"/>
              <a:cs typeface="EB Garamond SemiBold"/>
              <a:sym typeface="EB Garamond SemiBold"/>
            </a:endParaRPr>
          </a:p>
        </p:txBody>
      </p:sp>
      <p:sp>
        <p:nvSpPr>
          <p:cNvPr id="65" name="Google Shape;65;p13"/>
          <p:cNvSpPr txBox="1"/>
          <p:nvPr/>
        </p:nvSpPr>
        <p:spPr>
          <a:xfrm>
            <a:off x="1056000" y="1356225"/>
            <a:ext cx="7112400" cy="892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4600">
                <a:solidFill>
                  <a:schemeClr val="dk1"/>
                </a:solidFill>
                <a:latin typeface="Satisfy"/>
                <a:ea typeface="Satisfy"/>
                <a:cs typeface="Satisfy"/>
                <a:sym typeface="Satisfy"/>
              </a:rPr>
              <a:t>Visual Kinship Recognition</a:t>
            </a:r>
            <a:endParaRPr b="1" sz="4600">
              <a:solidFill>
                <a:schemeClr val="dk1"/>
              </a:solidFill>
              <a:latin typeface="Satisfy"/>
              <a:ea typeface="Satisfy"/>
              <a:cs typeface="Satisfy"/>
              <a:sym typeface="Satisfy"/>
            </a:endParaRPr>
          </a:p>
        </p:txBody>
      </p:sp>
      <p:pic>
        <p:nvPicPr>
          <p:cNvPr id="66" name="Google Shape;66;p13"/>
          <p:cNvPicPr preferRelativeResize="0"/>
          <p:nvPr/>
        </p:nvPicPr>
        <p:blipFill>
          <a:blip r:embed="rId3">
            <a:alphaModFix/>
          </a:blip>
          <a:stretch>
            <a:fillRect/>
          </a:stretch>
        </p:blipFill>
        <p:spPr>
          <a:xfrm>
            <a:off x="8093100" y="0"/>
            <a:ext cx="1050900" cy="5904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2"/>
          <p:cNvSpPr txBox="1"/>
          <p:nvPr>
            <p:ph type="title"/>
          </p:nvPr>
        </p:nvSpPr>
        <p:spPr>
          <a:xfrm>
            <a:off x="584050" y="524575"/>
            <a:ext cx="6110100" cy="396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Literature Survey</a:t>
            </a:r>
            <a:endParaRPr/>
          </a:p>
        </p:txBody>
      </p:sp>
      <p:sp>
        <p:nvSpPr>
          <p:cNvPr id="130" name="Google Shape;130;p22"/>
          <p:cNvSpPr txBox="1"/>
          <p:nvPr>
            <p:ph idx="1" type="body"/>
          </p:nvPr>
        </p:nvSpPr>
        <p:spPr>
          <a:xfrm>
            <a:off x="200850" y="1051475"/>
            <a:ext cx="8742300" cy="3536700"/>
          </a:xfrm>
          <a:prstGeom prst="rect">
            <a:avLst/>
          </a:prstGeom>
        </p:spPr>
        <p:txBody>
          <a:bodyPr anchorCtr="0" anchor="t" bIns="0" lIns="0" spcFirstLastPara="1" rIns="0" wrap="square" tIns="0">
            <a:noAutofit/>
          </a:bodyPr>
          <a:lstStyle/>
          <a:p>
            <a:pPr indent="-317500" lvl="0" marL="457200" rtl="0" algn="l">
              <a:spcBef>
                <a:spcPts val="2400"/>
              </a:spcBef>
              <a:spcAft>
                <a:spcPts val="0"/>
              </a:spcAft>
              <a:buClr>
                <a:schemeClr val="dk1"/>
              </a:buClr>
              <a:buSzPts val="1400"/>
              <a:buFont typeface="Georgia"/>
              <a:buChar char="●"/>
            </a:pPr>
            <a:r>
              <a:rPr lang="en" sz="1400">
                <a:solidFill>
                  <a:srgbClr val="202122"/>
                </a:solidFill>
                <a:latin typeface="Georgia"/>
                <a:ea typeface="Georgia"/>
                <a:cs typeface="Georgia"/>
                <a:sym typeface="Georgia"/>
              </a:rPr>
              <a:t>Y. Guo, H. Dibeklioglu and L. Van Der Maaten, </a:t>
            </a:r>
            <a:r>
              <a:rPr b="1" lang="en" sz="1400">
                <a:latin typeface="Georgia"/>
                <a:ea typeface="Georgia"/>
                <a:cs typeface="Georgia"/>
                <a:sym typeface="Georgia"/>
              </a:rPr>
              <a:t>"Graph-Based Kinship Recognition"</a:t>
            </a:r>
            <a:r>
              <a:rPr lang="en" sz="1400">
                <a:solidFill>
                  <a:srgbClr val="202122"/>
                </a:solidFill>
                <a:latin typeface="Georgia"/>
                <a:ea typeface="Georgia"/>
                <a:cs typeface="Georgia"/>
                <a:sym typeface="Georgia"/>
              </a:rPr>
              <a:t>,  </a:t>
            </a:r>
            <a:r>
              <a:rPr i="1" lang="en" sz="1400">
                <a:solidFill>
                  <a:srgbClr val="202122"/>
                </a:solidFill>
                <a:latin typeface="Georgia"/>
                <a:ea typeface="Georgia"/>
                <a:cs typeface="Georgia"/>
                <a:sym typeface="Georgia"/>
              </a:rPr>
              <a:t>2014 22nd International Conference on Pattern Recognition</a:t>
            </a:r>
            <a:r>
              <a:rPr lang="en" sz="1400">
                <a:solidFill>
                  <a:srgbClr val="202122"/>
                </a:solidFill>
                <a:latin typeface="Georgia"/>
                <a:ea typeface="Georgia"/>
                <a:cs typeface="Georgia"/>
                <a:sym typeface="Georgia"/>
              </a:rPr>
              <a:t>, 2014, pp. 4287-4292, doi: </a:t>
            </a:r>
            <a:r>
              <a:rPr lang="en" sz="1400">
                <a:solidFill>
                  <a:srgbClr val="202122"/>
                </a:solidFill>
                <a:latin typeface="Georgia"/>
                <a:ea typeface="Georgia"/>
                <a:cs typeface="Georgia"/>
                <a:sym typeface="Georgia"/>
              </a:rPr>
              <a:t>1</a:t>
            </a:r>
            <a:r>
              <a:rPr lang="en" sz="1400">
                <a:solidFill>
                  <a:srgbClr val="202122"/>
                </a:solidFill>
                <a:latin typeface="Georgia"/>
                <a:ea typeface="Georgia"/>
                <a:cs typeface="Georgia"/>
                <a:sym typeface="Georgia"/>
              </a:rPr>
              <a:t>0.1109/ICPR.2014.735.</a:t>
            </a:r>
            <a:endParaRPr sz="1400">
              <a:solidFill>
                <a:srgbClr val="202122"/>
              </a:solidFill>
              <a:latin typeface="Georgia"/>
              <a:ea typeface="Georgia"/>
              <a:cs typeface="Georgia"/>
              <a:sym typeface="Georgia"/>
            </a:endParaRPr>
          </a:p>
          <a:p>
            <a:pPr indent="0" lvl="0" marL="0" rtl="0" algn="ctr">
              <a:spcBef>
                <a:spcPts val="2400"/>
              </a:spcBef>
              <a:spcAft>
                <a:spcPts val="0"/>
              </a:spcAft>
              <a:buNone/>
            </a:pPr>
            <a:r>
              <a:rPr b="1" lang="en">
                <a:solidFill>
                  <a:srgbClr val="202122"/>
                </a:solidFill>
                <a:latin typeface="Georgia"/>
                <a:ea typeface="Georgia"/>
                <a:cs typeface="Georgia"/>
                <a:sym typeface="Georgia"/>
              </a:rPr>
              <a:t>ABSTRACT</a:t>
            </a:r>
            <a:endParaRPr b="1">
              <a:solidFill>
                <a:srgbClr val="202122"/>
              </a:solidFill>
              <a:latin typeface="Georgia"/>
              <a:ea typeface="Georgia"/>
              <a:cs typeface="Georgia"/>
              <a:sym typeface="Georgia"/>
            </a:endParaRPr>
          </a:p>
          <a:p>
            <a:pPr indent="0" lvl="0" marL="0" rtl="0" algn="ctr">
              <a:spcBef>
                <a:spcPts val="2400"/>
              </a:spcBef>
              <a:spcAft>
                <a:spcPts val="600"/>
              </a:spcAft>
              <a:buNone/>
            </a:pPr>
            <a:r>
              <a:rPr lang="en" sz="1400">
                <a:solidFill>
                  <a:srgbClr val="202122"/>
                </a:solidFill>
                <a:latin typeface="Georgia"/>
                <a:ea typeface="Georgia"/>
                <a:cs typeface="Georgia"/>
                <a:sym typeface="Georgia"/>
              </a:rPr>
              <a:t>Image-based kinship recognition is an important problem in the reconstruction and analysis of social networks. Prior studies on image-based kinship recognition have focused solely on </a:t>
            </a:r>
            <a:r>
              <a:rPr lang="en" sz="1400">
                <a:solidFill>
                  <a:srgbClr val="202122"/>
                </a:solidFill>
                <a:latin typeface="Georgia"/>
                <a:ea typeface="Georgia"/>
                <a:cs typeface="Georgia"/>
                <a:sym typeface="Georgia"/>
              </a:rPr>
              <a:t>pairwise</a:t>
            </a:r>
            <a:r>
              <a:rPr lang="en" sz="1400">
                <a:solidFill>
                  <a:srgbClr val="202122"/>
                </a:solidFill>
                <a:latin typeface="Georgia"/>
                <a:ea typeface="Georgia"/>
                <a:cs typeface="Georgia"/>
                <a:sym typeface="Georgia"/>
              </a:rPr>
              <a:t> kinship verification, i.e. on the question of whether or not two people are kin. Such approaches fail to exploit the fact that many real-world photographs contain several family members, for instance, the probability of two people being brothers increases when both people are recognized to have the same father. In this work, they have proposed a graph-based approach that incorporates facial similarities between all family members in a photograph in order to improve the performance of kinship recognition. In addition, they have introduced a database of group photographs with kinship annotations.</a:t>
            </a:r>
            <a:endParaRPr b="1" sz="1400">
              <a:solidFill>
                <a:srgbClr val="202122"/>
              </a:solidFill>
              <a:latin typeface="Georgia"/>
              <a:ea typeface="Georgia"/>
              <a:cs typeface="Georgia"/>
              <a:sym typeface="Georgia"/>
            </a:endParaRPr>
          </a:p>
        </p:txBody>
      </p:sp>
      <p:sp>
        <p:nvSpPr>
          <p:cNvPr id="131" name="Google Shape;131;p22"/>
          <p:cNvSpPr txBox="1"/>
          <p:nvPr>
            <p:ph idx="12" type="sldNum"/>
          </p:nvPr>
        </p:nvSpPr>
        <p:spPr>
          <a:xfrm>
            <a:off x="8404384" y="46736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3"/>
          <p:cNvSpPr txBox="1"/>
          <p:nvPr>
            <p:ph type="title"/>
          </p:nvPr>
        </p:nvSpPr>
        <p:spPr>
          <a:xfrm>
            <a:off x="433400" y="564775"/>
            <a:ext cx="6110100" cy="396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Expected Deliverables</a:t>
            </a:r>
            <a:endParaRPr/>
          </a:p>
        </p:txBody>
      </p:sp>
      <p:sp>
        <p:nvSpPr>
          <p:cNvPr id="137" name="Google Shape;137;p23"/>
          <p:cNvSpPr txBox="1"/>
          <p:nvPr>
            <p:ph idx="1" type="body"/>
          </p:nvPr>
        </p:nvSpPr>
        <p:spPr>
          <a:xfrm>
            <a:off x="479575" y="1426000"/>
            <a:ext cx="7924800" cy="3113400"/>
          </a:xfrm>
          <a:prstGeom prst="rect">
            <a:avLst/>
          </a:prstGeom>
        </p:spPr>
        <p:txBody>
          <a:bodyPr anchorCtr="0" anchor="t" bIns="0" lIns="0" spcFirstLastPara="1" rIns="0" wrap="square" tIns="0">
            <a:noAutofit/>
          </a:bodyPr>
          <a:lstStyle/>
          <a:p>
            <a:pPr indent="-349250" lvl="0" marL="457200" rtl="0" algn="l">
              <a:spcBef>
                <a:spcPts val="0"/>
              </a:spcBef>
              <a:spcAft>
                <a:spcPts val="0"/>
              </a:spcAft>
              <a:buClr>
                <a:srgbClr val="202122"/>
              </a:buClr>
              <a:buSzPts val="1900"/>
              <a:buFont typeface="Georgia"/>
              <a:buChar char="●"/>
            </a:pPr>
            <a:r>
              <a:rPr lang="en" sz="1900">
                <a:solidFill>
                  <a:srgbClr val="202122"/>
                </a:solidFill>
                <a:latin typeface="Georgia"/>
                <a:ea typeface="Georgia"/>
                <a:cs typeface="Georgia"/>
                <a:sym typeface="Georgia"/>
              </a:rPr>
              <a:t>The dataset being used is FIW (Families In the Wild).</a:t>
            </a:r>
            <a:endParaRPr sz="1900">
              <a:solidFill>
                <a:srgbClr val="202122"/>
              </a:solidFill>
              <a:latin typeface="Georgia"/>
              <a:ea typeface="Georgia"/>
              <a:cs typeface="Georgia"/>
              <a:sym typeface="Georgia"/>
            </a:endParaRPr>
          </a:p>
          <a:p>
            <a:pPr indent="-349250" lvl="0" marL="457200" rtl="0" algn="l">
              <a:spcBef>
                <a:spcPts val="0"/>
              </a:spcBef>
              <a:spcAft>
                <a:spcPts val="0"/>
              </a:spcAft>
              <a:buClr>
                <a:srgbClr val="202122"/>
              </a:buClr>
              <a:buSzPts val="1900"/>
              <a:buFont typeface="Georgia"/>
              <a:buChar char="●"/>
            </a:pPr>
            <a:r>
              <a:rPr lang="en" sz="1900">
                <a:solidFill>
                  <a:srgbClr val="202122"/>
                </a:solidFill>
                <a:latin typeface="Georgia"/>
                <a:ea typeface="Georgia"/>
                <a:cs typeface="Georgia"/>
                <a:sym typeface="Georgia"/>
              </a:rPr>
              <a:t>We’ll be using both CNN and Transfer Learning to solve the problem at hand. </a:t>
            </a:r>
            <a:endParaRPr sz="1900">
              <a:solidFill>
                <a:srgbClr val="202122"/>
              </a:solidFill>
              <a:latin typeface="Georgia"/>
              <a:ea typeface="Georgia"/>
              <a:cs typeface="Georgia"/>
              <a:sym typeface="Georgia"/>
            </a:endParaRPr>
          </a:p>
          <a:p>
            <a:pPr indent="-342900" lvl="0" marL="457200" rtl="0" algn="l">
              <a:spcBef>
                <a:spcPts val="0"/>
              </a:spcBef>
              <a:spcAft>
                <a:spcPts val="0"/>
              </a:spcAft>
              <a:buClr>
                <a:srgbClr val="202122"/>
              </a:buClr>
              <a:buSzPts val="1800"/>
              <a:buChar char="●"/>
            </a:pPr>
            <a:r>
              <a:rPr lang="en" sz="1900">
                <a:solidFill>
                  <a:srgbClr val="202122"/>
                </a:solidFill>
                <a:latin typeface="Georgia"/>
                <a:ea typeface="Georgia"/>
                <a:cs typeface="Georgia"/>
                <a:sym typeface="Georgia"/>
              </a:rPr>
              <a:t>The output label is 1 if they are related and 0 if they aren’t.</a:t>
            </a:r>
            <a:r>
              <a:rPr lang="en" sz="2100">
                <a:latin typeface="Georgia"/>
                <a:ea typeface="Georgia"/>
                <a:cs typeface="Georgia"/>
                <a:sym typeface="Georgia"/>
              </a:rPr>
              <a:t> </a:t>
            </a:r>
            <a:endParaRPr sz="2100">
              <a:latin typeface="Georgia"/>
              <a:ea typeface="Georgia"/>
              <a:cs typeface="Georgia"/>
              <a:sym typeface="Georgia"/>
            </a:endParaRPr>
          </a:p>
          <a:p>
            <a:pPr indent="0" lvl="0" marL="457200" rtl="0" algn="l">
              <a:spcBef>
                <a:spcPts val="600"/>
              </a:spcBef>
              <a:spcAft>
                <a:spcPts val="600"/>
              </a:spcAft>
              <a:buNone/>
            </a:pPr>
            <a:r>
              <a:t/>
            </a:r>
            <a:endParaRPr sz="2100">
              <a:latin typeface="Georgia"/>
              <a:ea typeface="Georgia"/>
              <a:cs typeface="Georgia"/>
              <a:sym typeface="Georgia"/>
            </a:endParaRPr>
          </a:p>
        </p:txBody>
      </p:sp>
      <p:sp>
        <p:nvSpPr>
          <p:cNvPr id="138" name="Google Shape;138;p23"/>
          <p:cNvSpPr txBox="1"/>
          <p:nvPr>
            <p:ph idx="12" type="sldNum"/>
          </p:nvPr>
        </p:nvSpPr>
        <p:spPr>
          <a:xfrm>
            <a:off x="8404384" y="46736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BD4EB"/>
            </a:gs>
            <a:gs pos="100000">
              <a:srgbClr val="9180BB"/>
            </a:gs>
          </a:gsLst>
          <a:path path="circle">
            <a:fillToRect b="50%" l="50%" r="50%" t="50%"/>
          </a:path>
          <a:tileRect/>
        </a:gradFill>
      </p:bgPr>
    </p:bg>
    <p:spTree>
      <p:nvGrpSpPr>
        <p:cNvPr id="142" name="Shape 142"/>
        <p:cNvGrpSpPr/>
        <p:nvPr/>
      </p:nvGrpSpPr>
      <p:grpSpPr>
        <a:xfrm>
          <a:off x="0" y="0"/>
          <a:ext cx="0" cy="0"/>
          <a:chOff x="0" y="0"/>
          <a:chExt cx="0" cy="0"/>
        </a:xfrm>
      </p:grpSpPr>
      <p:sp>
        <p:nvSpPr>
          <p:cNvPr id="143" name="Google Shape;143;p24"/>
          <p:cNvSpPr txBox="1"/>
          <p:nvPr>
            <p:ph idx="4294967295" type="ctrTitle"/>
          </p:nvPr>
        </p:nvSpPr>
        <p:spPr>
          <a:xfrm>
            <a:off x="1537000" y="1346150"/>
            <a:ext cx="7162800" cy="18486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sz="10900">
                <a:solidFill>
                  <a:schemeClr val="dk1"/>
                </a:solidFill>
              </a:rPr>
              <a:t>Thank You!!</a:t>
            </a:r>
            <a:endParaRPr sz="10900">
              <a:solidFill>
                <a:schemeClr val="dk1"/>
              </a:solidFill>
            </a:endParaRPr>
          </a:p>
        </p:txBody>
      </p:sp>
      <p:sp>
        <p:nvSpPr>
          <p:cNvPr id="144" name="Google Shape;144;p24"/>
          <p:cNvSpPr txBox="1"/>
          <p:nvPr>
            <p:ph idx="12" type="sldNum"/>
          </p:nvPr>
        </p:nvSpPr>
        <p:spPr>
          <a:xfrm>
            <a:off x="8404384" y="46736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4"/>
          <p:cNvSpPr txBox="1"/>
          <p:nvPr>
            <p:ph type="title"/>
          </p:nvPr>
        </p:nvSpPr>
        <p:spPr>
          <a:xfrm>
            <a:off x="667475" y="1179700"/>
            <a:ext cx="6222000" cy="396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Problem Statement</a:t>
            </a:r>
            <a:endParaRPr/>
          </a:p>
        </p:txBody>
      </p:sp>
      <p:sp>
        <p:nvSpPr>
          <p:cNvPr id="72" name="Google Shape;72;p14"/>
          <p:cNvSpPr txBox="1"/>
          <p:nvPr>
            <p:ph idx="1" type="body"/>
          </p:nvPr>
        </p:nvSpPr>
        <p:spPr>
          <a:xfrm>
            <a:off x="281263" y="2111375"/>
            <a:ext cx="8379300" cy="3245400"/>
          </a:xfrm>
          <a:prstGeom prst="rect">
            <a:avLst/>
          </a:prstGeom>
        </p:spPr>
        <p:txBody>
          <a:bodyPr anchorCtr="0" anchor="t" bIns="0" lIns="0" spcFirstLastPara="1" rIns="0" wrap="square" tIns="0">
            <a:noAutofit/>
          </a:bodyPr>
          <a:lstStyle/>
          <a:p>
            <a:pPr indent="457200" lvl="0" marL="0" rtl="0" algn="l">
              <a:spcBef>
                <a:spcPts val="0"/>
              </a:spcBef>
              <a:spcAft>
                <a:spcPts val="0"/>
              </a:spcAft>
              <a:buNone/>
            </a:pPr>
            <a:r>
              <a:rPr lang="en" sz="2100">
                <a:latin typeface="Georgia"/>
                <a:ea typeface="Georgia"/>
                <a:cs typeface="Georgia"/>
                <a:sym typeface="Georgia"/>
              </a:rPr>
              <a:t>Given image pairs, specifically human faces, the task is to determine whether two people have any blood relation.</a:t>
            </a:r>
            <a:endParaRPr sz="2100">
              <a:latin typeface="Georgia"/>
              <a:ea typeface="Georgia"/>
              <a:cs typeface="Georgia"/>
              <a:sym typeface="Georgia"/>
            </a:endParaRPr>
          </a:p>
          <a:p>
            <a:pPr indent="457200" lvl="0" marL="0" rtl="0" algn="l">
              <a:spcBef>
                <a:spcPts val="600"/>
              </a:spcBef>
              <a:spcAft>
                <a:spcPts val="0"/>
              </a:spcAft>
              <a:buNone/>
            </a:pPr>
            <a:r>
              <a:rPr lang="en" sz="2100">
                <a:latin typeface="Georgia"/>
                <a:ea typeface="Georgia"/>
                <a:cs typeface="Georgia"/>
                <a:sym typeface="Georgia"/>
              </a:rPr>
              <a:t>We’ll only be predicting</a:t>
            </a:r>
            <a:r>
              <a:rPr lang="en" sz="2100">
                <a:latin typeface="Georgia"/>
                <a:ea typeface="Georgia"/>
                <a:cs typeface="Georgia"/>
                <a:sym typeface="Georgia"/>
              </a:rPr>
              <a:t> if the people are related, not the type of </a:t>
            </a:r>
            <a:r>
              <a:rPr lang="en" sz="2100">
                <a:latin typeface="Georgia"/>
                <a:ea typeface="Georgia"/>
                <a:cs typeface="Georgia"/>
                <a:sym typeface="Georgia"/>
              </a:rPr>
              <a:t>the relationship.</a:t>
            </a:r>
            <a:endParaRPr sz="2100">
              <a:latin typeface="Georgia"/>
              <a:ea typeface="Georgia"/>
              <a:cs typeface="Georgia"/>
              <a:sym typeface="Georgia"/>
            </a:endParaRPr>
          </a:p>
          <a:p>
            <a:pPr indent="457200" lvl="0" marL="0" rtl="0" algn="l">
              <a:spcBef>
                <a:spcPts val="600"/>
              </a:spcBef>
              <a:spcAft>
                <a:spcPts val="0"/>
              </a:spcAft>
              <a:buNone/>
            </a:pPr>
            <a:r>
              <a:t/>
            </a:r>
            <a:endParaRPr sz="2100">
              <a:latin typeface="Georgia"/>
              <a:ea typeface="Georgia"/>
              <a:cs typeface="Georgia"/>
              <a:sym typeface="Georgia"/>
            </a:endParaRPr>
          </a:p>
          <a:p>
            <a:pPr indent="0" lvl="0" marL="457200" rtl="0" algn="l">
              <a:spcBef>
                <a:spcPts val="600"/>
              </a:spcBef>
              <a:spcAft>
                <a:spcPts val="0"/>
              </a:spcAft>
              <a:buNone/>
            </a:pPr>
            <a:r>
              <a:t/>
            </a:r>
            <a:endParaRPr sz="2100">
              <a:latin typeface="Georgia"/>
              <a:ea typeface="Georgia"/>
              <a:cs typeface="Georgia"/>
              <a:sym typeface="Georgia"/>
            </a:endParaRPr>
          </a:p>
          <a:p>
            <a:pPr indent="0" lvl="0" marL="0" rtl="0" algn="l">
              <a:spcBef>
                <a:spcPts val="600"/>
              </a:spcBef>
              <a:spcAft>
                <a:spcPts val="600"/>
              </a:spcAft>
              <a:buClr>
                <a:schemeClr val="dk1"/>
              </a:buClr>
              <a:buSzPts val="1100"/>
              <a:buFont typeface="Arial"/>
              <a:buNone/>
            </a:pPr>
            <a:r>
              <a:t/>
            </a:r>
            <a:endParaRPr sz="2100">
              <a:highlight>
                <a:srgbClr val="FFFFFF"/>
              </a:highlight>
              <a:latin typeface="Georgia"/>
              <a:ea typeface="Georgia"/>
              <a:cs typeface="Georgia"/>
              <a:sym typeface="Georgia"/>
            </a:endParaRPr>
          </a:p>
        </p:txBody>
      </p:sp>
      <p:sp>
        <p:nvSpPr>
          <p:cNvPr id="73" name="Google Shape;73;p14"/>
          <p:cNvSpPr txBox="1"/>
          <p:nvPr>
            <p:ph idx="12" type="sldNum"/>
          </p:nvPr>
        </p:nvSpPr>
        <p:spPr>
          <a:xfrm>
            <a:off x="8404384" y="46736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74" name="Google Shape;74;p14"/>
          <p:cNvSpPr txBox="1"/>
          <p:nvPr/>
        </p:nvSpPr>
        <p:spPr>
          <a:xfrm>
            <a:off x="1339575" y="4443875"/>
            <a:ext cx="6996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sz="2100">
              <a:solidFill>
                <a:schemeClr val="dk1"/>
              </a:solidFill>
              <a:latin typeface="Raleway"/>
              <a:ea typeface="Raleway"/>
              <a:cs typeface="Raleway"/>
              <a:sym typeface="Raleway"/>
            </a:endParaRPr>
          </a:p>
        </p:txBody>
      </p:sp>
      <p:sp>
        <p:nvSpPr>
          <p:cNvPr id="75" name="Google Shape;75;p14"/>
          <p:cNvSpPr txBox="1"/>
          <p:nvPr/>
        </p:nvSpPr>
        <p:spPr>
          <a:xfrm>
            <a:off x="6172375" y="4451525"/>
            <a:ext cx="16110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sz="2000">
              <a:solidFill>
                <a:schemeClr val="dk1"/>
              </a:solidFill>
              <a:latin typeface="Raleway"/>
              <a:ea typeface="Raleway"/>
              <a:cs typeface="Raleway"/>
              <a:sym typeface="Raleway"/>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5"/>
          <p:cNvSpPr txBox="1"/>
          <p:nvPr>
            <p:ph type="title"/>
          </p:nvPr>
        </p:nvSpPr>
        <p:spPr>
          <a:xfrm>
            <a:off x="855300" y="836000"/>
            <a:ext cx="6110100" cy="396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Scope and Feasibility Study</a:t>
            </a:r>
            <a:endParaRPr/>
          </a:p>
        </p:txBody>
      </p:sp>
      <p:sp>
        <p:nvSpPr>
          <p:cNvPr id="81" name="Google Shape;81;p15"/>
          <p:cNvSpPr txBox="1"/>
          <p:nvPr>
            <p:ph idx="1" type="body"/>
          </p:nvPr>
        </p:nvSpPr>
        <p:spPr>
          <a:xfrm>
            <a:off x="855275" y="1506350"/>
            <a:ext cx="6615000" cy="3113400"/>
          </a:xfrm>
          <a:prstGeom prst="rect">
            <a:avLst/>
          </a:prstGeom>
        </p:spPr>
        <p:txBody>
          <a:bodyPr anchorCtr="0" anchor="t" bIns="0" lIns="0" spcFirstLastPara="1" rIns="0" wrap="square" tIns="0">
            <a:noAutofit/>
          </a:bodyPr>
          <a:lstStyle/>
          <a:p>
            <a:pPr indent="0" lvl="0" marL="0" rtl="0" algn="l">
              <a:spcBef>
                <a:spcPts val="0"/>
              </a:spcBef>
              <a:spcAft>
                <a:spcPts val="600"/>
              </a:spcAft>
              <a:buClr>
                <a:schemeClr val="dk1"/>
              </a:buClr>
              <a:buSzPts val="1100"/>
              <a:buFont typeface="Arial"/>
              <a:buNone/>
            </a:pPr>
            <a:r>
              <a:rPr lang="en">
                <a:latin typeface="Georgia"/>
                <a:ea typeface="Georgia"/>
                <a:cs typeface="Georgia"/>
                <a:sym typeface="Georgia"/>
              </a:rPr>
              <a:t>Since the project is only with respect to facial images, rather than considering any other modules (such as vocals, blood type, DNA sequence patterns, etc) , the accuracy of such unimodal approaches is comparatively lesser than multimodal approaches.</a:t>
            </a:r>
            <a:endParaRPr>
              <a:latin typeface="Georgia"/>
              <a:ea typeface="Georgia"/>
              <a:cs typeface="Georgia"/>
              <a:sym typeface="Georgia"/>
            </a:endParaRPr>
          </a:p>
        </p:txBody>
      </p:sp>
      <p:sp>
        <p:nvSpPr>
          <p:cNvPr id="82" name="Google Shape;82;p15"/>
          <p:cNvSpPr txBox="1"/>
          <p:nvPr>
            <p:ph idx="12" type="sldNum"/>
          </p:nvPr>
        </p:nvSpPr>
        <p:spPr>
          <a:xfrm>
            <a:off x="8404384" y="46736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6"/>
          <p:cNvSpPr txBox="1"/>
          <p:nvPr>
            <p:ph type="title"/>
          </p:nvPr>
        </p:nvSpPr>
        <p:spPr>
          <a:xfrm>
            <a:off x="855300" y="836000"/>
            <a:ext cx="6110100" cy="396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Applications / Use Cases</a:t>
            </a:r>
            <a:endParaRPr/>
          </a:p>
        </p:txBody>
      </p:sp>
      <p:sp>
        <p:nvSpPr>
          <p:cNvPr id="88" name="Google Shape;88;p16"/>
          <p:cNvSpPr txBox="1"/>
          <p:nvPr>
            <p:ph idx="1" type="body"/>
          </p:nvPr>
        </p:nvSpPr>
        <p:spPr>
          <a:xfrm>
            <a:off x="855275" y="1506350"/>
            <a:ext cx="6615000" cy="3113400"/>
          </a:xfrm>
          <a:prstGeom prst="rect">
            <a:avLst/>
          </a:prstGeom>
        </p:spPr>
        <p:txBody>
          <a:bodyPr anchorCtr="0" anchor="t" bIns="0" lIns="0" spcFirstLastPara="1" rIns="0" wrap="square" tIns="0">
            <a:noAutofit/>
          </a:bodyPr>
          <a:lstStyle/>
          <a:p>
            <a:pPr indent="-342900" lvl="0" marL="457200" rtl="0" algn="l">
              <a:lnSpc>
                <a:spcPct val="120000"/>
              </a:lnSpc>
              <a:spcBef>
                <a:spcPts val="800"/>
              </a:spcBef>
              <a:spcAft>
                <a:spcPts val="0"/>
              </a:spcAft>
              <a:buClr>
                <a:srgbClr val="202122"/>
              </a:buClr>
              <a:buSzPts val="1800"/>
              <a:buFont typeface="Georgia"/>
              <a:buChar char="●"/>
            </a:pPr>
            <a:r>
              <a:rPr lang="en">
                <a:solidFill>
                  <a:srgbClr val="202122"/>
                </a:solidFill>
                <a:highlight>
                  <a:srgbClr val="FFFFFF"/>
                </a:highlight>
                <a:latin typeface="Georgia"/>
                <a:ea typeface="Georgia"/>
                <a:cs typeface="Georgia"/>
                <a:sym typeface="Georgia"/>
              </a:rPr>
              <a:t>Family photo-album organization</a:t>
            </a:r>
            <a:endParaRPr>
              <a:solidFill>
                <a:srgbClr val="202122"/>
              </a:solidFill>
              <a:highlight>
                <a:srgbClr val="FFFFFF"/>
              </a:highlight>
              <a:latin typeface="Georgia"/>
              <a:ea typeface="Georgia"/>
              <a:cs typeface="Georgia"/>
              <a:sym typeface="Georgia"/>
            </a:endParaRPr>
          </a:p>
          <a:p>
            <a:pPr indent="-342900" lvl="0" marL="457200" rtl="0" algn="l">
              <a:lnSpc>
                <a:spcPct val="120000"/>
              </a:lnSpc>
              <a:spcBef>
                <a:spcPts val="0"/>
              </a:spcBef>
              <a:spcAft>
                <a:spcPts val="0"/>
              </a:spcAft>
              <a:buClr>
                <a:srgbClr val="202122"/>
              </a:buClr>
              <a:buSzPts val="1800"/>
              <a:buFont typeface="Georgia"/>
              <a:buChar char="●"/>
            </a:pPr>
            <a:r>
              <a:rPr lang="en">
                <a:solidFill>
                  <a:srgbClr val="202122"/>
                </a:solidFill>
                <a:highlight>
                  <a:srgbClr val="FFFFFF"/>
                </a:highlight>
                <a:latin typeface="Georgia"/>
                <a:ea typeface="Georgia"/>
                <a:cs typeface="Georgia"/>
                <a:sym typeface="Georgia"/>
              </a:rPr>
              <a:t>Forensic investigation</a:t>
            </a:r>
            <a:endParaRPr>
              <a:solidFill>
                <a:srgbClr val="202122"/>
              </a:solidFill>
              <a:highlight>
                <a:srgbClr val="FFFFFF"/>
              </a:highlight>
              <a:latin typeface="Georgia"/>
              <a:ea typeface="Georgia"/>
              <a:cs typeface="Georgia"/>
              <a:sym typeface="Georgia"/>
            </a:endParaRPr>
          </a:p>
          <a:p>
            <a:pPr indent="-342900" lvl="0" marL="457200" rtl="0" algn="l">
              <a:lnSpc>
                <a:spcPct val="120000"/>
              </a:lnSpc>
              <a:spcBef>
                <a:spcPts val="0"/>
              </a:spcBef>
              <a:spcAft>
                <a:spcPts val="0"/>
              </a:spcAft>
              <a:buClr>
                <a:srgbClr val="202122"/>
              </a:buClr>
              <a:buSzPts val="1800"/>
              <a:buFont typeface="Georgia"/>
              <a:buChar char="●"/>
            </a:pPr>
            <a:r>
              <a:rPr lang="en">
                <a:solidFill>
                  <a:srgbClr val="202122"/>
                </a:solidFill>
                <a:highlight>
                  <a:srgbClr val="FFFFFF"/>
                </a:highlight>
                <a:latin typeface="Georgia"/>
                <a:ea typeface="Georgia"/>
                <a:cs typeface="Georgia"/>
                <a:sym typeface="Georgia"/>
              </a:rPr>
              <a:t>Missing person cases</a:t>
            </a:r>
            <a:endParaRPr>
              <a:solidFill>
                <a:srgbClr val="202122"/>
              </a:solidFill>
              <a:highlight>
                <a:srgbClr val="FFFFFF"/>
              </a:highlight>
              <a:latin typeface="Georgia"/>
              <a:ea typeface="Georgia"/>
              <a:cs typeface="Georgia"/>
              <a:sym typeface="Georgia"/>
            </a:endParaRPr>
          </a:p>
          <a:p>
            <a:pPr indent="-342900" lvl="0" marL="457200" rtl="0" algn="l">
              <a:lnSpc>
                <a:spcPct val="120000"/>
              </a:lnSpc>
              <a:spcBef>
                <a:spcPts val="0"/>
              </a:spcBef>
              <a:spcAft>
                <a:spcPts val="0"/>
              </a:spcAft>
              <a:buClr>
                <a:srgbClr val="202122"/>
              </a:buClr>
              <a:buSzPts val="1800"/>
              <a:buFont typeface="Georgia"/>
              <a:buChar char="●"/>
            </a:pPr>
            <a:r>
              <a:rPr lang="en">
                <a:solidFill>
                  <a:srgbClr val="202122"/>
                </a:solidFill>
                <a:highlight>
                  <a:srgbClr val="FFFFFF"/>
                </a:highlight>
                <a:latin typeface="Georgia"/>
                <a:ea typeface="Georgia"/>
                <a:cs typeface="Georgia"/>
                <a:sym typeface="Georgia"/>
              </a:rPr>
              <a:t>Social media analysis</a:t>
            </a:r>
            <a:endParaRPr>
              <a:solidFill>
                <a:srgbClr val="202122"/>
              </a:solidFill>
              <a:highlight>
                <a:srgbClr val="FFFFFF"/>
              </a:highlight>
              <a:latin typeface="Georgia"/>
              <a:ea typeface="Georgia"/>
              <a:cs typeface="Georgia"/>
              <a:sym typeface="Georgia"/>
            </a:endParaRPr>
          </a:p>
          <a:p>
            <a:pPr indent="-342900" lvl="0" marL="457200" rtl="0" algn="l">
              <a:lnSpc>
                <a:spcPct val="120000"/>
              </a:lnSpc>
              <a:spcBef>
                <a:spcPts val="0"/>
              </a:spcBef>
              <a:spcAft>
                <a:spcPts val="0"/>
              </a:spcAft>
              <a:buClr>
                <a:srgbClr val="202122"/>
              </a:buClr>
              <a:buSzPts val="1800"/>
              <a:buFont typeface="Georgia"/>
              <a:buChar char="●"/>
            </a:pPr>
            <a:r>
              <a:rPr lang="en">
                <a:solidFill>
                  <a:srgbClr val="202122"/>
                </a:solidFill>
                <a:highlight>
                  <a:srgbClr val="FFFFFF"/>
                </a:highlight>
                <a:latin typeface="Georgia"/>
                <a:ea typeface="Georgia"/>
                <a:cs typeface="Georgia"/>
                <a:sym typeface="Georgia"/>
              </a:rPr>
              <a:t>Creation of family trees and image </a:t>
            </a:r>
            <a:r>
              <a:rPr lang="en">
                <a:solidFill>
                  <a:srgbClr val="202122"/>
                </a:solidFill>
                <a:highlight>
                  <a:srgbClr val="FFFFFF"/>
                </a:highlight>
                <a:latin typeface="Georgia"/>
                <a:ea typeface="Georgia"/>
                <a:cs typeface="Georgia"/>
                <a:sym typeface="Georgia"/>
              </a:rPr>
              <a:t>annotation</a:t>
            </a:r>
            <a:endParaRPr>
              <a:solidFill>
                <a:srgbClr val="202122"/>
              </a:solidFill>
              <a:highlight>
                <a:srgbClr val="FFFFFF"/>
              </a:highlight>
              <a:latin typeface="Georgia"/>
              <a:ea typeface="Georgia"/>
              <a:cs typeface="Georgia"/>
              <a:sym typeface="Georgia"/>
            </a:endParaRPr>
          </a:p>
          <a:p>
            <a:pPr indent="-342900" lvl="0" marL="457200" rtl="0" algn="l">
              <a:lnSpc>
                <a:spcPct val="120000"/>
              </a:lnSpc>
              <a:spcBef>
                <a:spcPts val="0"/>
              </a:spcBef>
              <a:spcAft>
                <a:spcPts val="0"/>
              </a:spcAft>
              <a:buClr>
                <a:srgbClr val="202122"/>
              </a:buClr>
              <a:buSzPts val="1800"/>
              <a:buFont typeface="Georgia"/>
              <a:buChar char="●"/>
            </a:pPr>
            <a:r>
              <a:rPr lang="en">
                <a:solidFill>
                  <a:srgbClr val="202122"/>
                </a:solidFill>
                <a:highlight>
                  <a:srgbClr val="FFFFFF"/>
                </a:highlight>
                <a:latin typeface="Georgia"/>
                <a:ea typeface="Georgia"/>
                <a:cs typeface="Georgia"/>
                <a:sym typeface="Georgia"/>
              </a:rPr>
              <a:t>Kin-based face synthesis</a:t>
            </a:r>
            <a:endParaRPr>
              <a:solidFill>
                <a:srgbClr val="202122"/>
              </a:solidFill>
              <a:highlight>
                <a:srgbClr val="FFFFFF"/>
              </a:highlight>
              <a:latin typeface="Georgia"/>
              <a:ea typeface="Georgia"/>
              <a:cs typeface="Georgia"/>
              <a:sym typeface="Georgia"/>
            </a:endParaRPr>
          </a:p>
          <a:p>
            <a:pPr indent="-342900" lvl="0" marL="457200" rtl="0" algn="l">
              <a:lnSpc>
                <a:spcPct val="120000"/>
              </a:lnSpc>
              <a:spcBef>
                <a:spcPts val="0"/>
              </a:spcBef>
              <a:spcAft>
                <a:spcPts val="0"/>
              </a:spcAft>
              <a:buClr>
                <a:srgbClr val="202122"/>
              </a:buClr>
              <a:buSzPts val="1800"/>
              <a:buFont typeface="Georgia"/>
              <a:buChar char="●"/>
            </a:pPr>
            <a:r>
              <a:rPr lang="en">
                <a:solidFill>
                  <a:srgbClr val="202122"/>
                </a:solidFill>
                <a:highlight>
                  <a:srgbClr val="FFFFFF"/>
                </a:highlight>
                <a:latin typeface="Georgia"/>
                <a:ea typeface="Georgia"/>
                <a:cs typeface="Georgia"/>
                <a:sym typeface="Georgia"/>
              </a:rPr>
              <a:t>Connect families</a:t>
            </a:r>
            <a:endParaRPr>
              <a:solidFill>
                <a:srgbClr val="202122"/>
              </a:solidFill>
              <a:highlight>
                <a:srgbClr val="FFFFFF"/>
              </a:highlight>
              <a:latin typeface="Georgia"/>
              <a:ea typeface="Georgia"/>
              <a:cs typeface="Georgia"/>
              <a:sym typeface="Georgia"/>
            </a:endParaRPr>
          </a:p>
          <a:p>
            <a:pPr indent="0" lvl="0" marL="914400" rtl="0" algn="l">
              <a:lnSpc>
                <a:spcPct val="120000"/>
              </a:lnSpc>
              <a:spcBef>
                <a:spcPts val="800"/>
              </a:spcBef>
              <a:spcAft>
                <a:spcPts val="0"/>
              </a:spcAft>
              <a:buNone/>
            </a:pPr>
            <a:r>
              <a:t/>
            </a:r>
            <a:endParaRPr>
              <a:solidFill>
                <a:srgbClr val="202122"/>
              </a:solidFill>
              <a:highlight>
                <a:srgbClr val="FFFFFF"/>
              </a:highlight>
              <a:latin typeface="Arial"/>
              <a:ea typeface="Arial"/>
              <a:cs typeface="Arial"/>
              <a:sym typeface="Arial"/>
            </a:endParaRPr>
          </a:p>
          <a:p>
            <a:pPr indent="0" lvl="0" marL="0" rtl="0" algn="l">
              <a:spcBef>
                <a:spcPts val="600"/>
              </a:spcBef>
              <a:spcAft>
                <a:spcPts val="600"/>
              </a:spcAft>
              <a:buNone/>
            </a:pPr>
            <a:r>
              <a:t/>
            </a:r>
            <a:endParaRPr sz="1050">
              <a:solidFill>
                <a:srgbClr val="202122"/>
              </a:solidFill>
              <a:highlight>
                <a:srgbClr val="FFFFFF"/>
              </a:highlight>
              <a:latin typeface="Arial"/>
              <a:ea typeface="Arial"/>
              <a:cs typeface="Arial"/>
              <a:sym typeface="Arial"/>
            </a:endParaRPr>
          </a:p>
        </p:txBody>
      </p:sp>
      <p:sp>
        <p:nvSpPr>
          <p:cNvPr id="89" name="Google Shape;89;p16"/>
          <p:cNvSpPr txBox="1"/>
          <p:nvPr>
            <p:ph idx="12" type="sldNum"/>
          </p:nvPr>
        </p:nvSpPr>
        <p:spPr>
          <a:xfrm>
            <a:off x="8404384" y="46736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7"/>
          <p:cNvSpPr txBox="1"/>
          <p:nvPr>
            <p:ph type="title"/>
          </p:nvPr>
        </p:nvSpPr>
        <p:spPr>
          <a:xfrm>
            <a:off x="462125" y="373900"/>
            <a:ext cx="6061200" cy="3936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Literature Survey</a:t>
            </a:r>
            <a:endParaRPr/>
          </a:p>
        </p:txBody>
      </p:sp>
      <p:sp>
        <p:nvSpPr>
          <p:cNvPr id="95" name="Google Shape;95;p17"/>
          <p:cNvSpPr txBox="1"/>
          <p:nvPr>
            <p:ph idx="1" type="body"/>
          </p:nvPr>
        </p:nvSpPr>
        <p:spPr>
          <a:xfrm>
            <a:off x="80375" y="1105050"/>
            <a:ext cx="9021300" cy="3514800"/>
          </a:xfrm>
          <a:prstGeom prst="rect">
            <a:avLst/>
          </a:prstGeom>
        </p:spPr>
        <p:txBody>
          <a:bodyPr anchorCtr="0" anchor="t" bIns="0" lIns="0" spcFirstLastPara="1" rIns="0" wrap="square" tIns="0">
            <a:noAutofit/>
          </a:bodyPr>
          <a:lstStyle/>
          <a:p>
            <a:pPr indent="-317500" lvl="0" marL="457200" rtl="0" algn="l">
              <a:spcBef>
                <a:spcPts val="0"/>
              </a:spcBef>
              <a:spcAft>
                <a:spcPts val="0"/>
              </a:spcAft>
              <a:buClr>
                <a:srgbClr val="202122"/>
              </a:buClr>
              <a:buSzPts val="1400"/>
              <a:buFont typeface="Georgia"/>
              <a:buChar char="●"/>
            </a:pPr>
            <a:r>
              <a:rPr lang="en" sz="1400">
                <a:solidFill>
                  <a:srgbClr val="202122"/>
                </a:solidFill>
                <a:latin typeface="Georgia"/>
                <a:ea typeface="Georgia"/>
                <a:cs typeface="Georgia"/>
                <a:sym typeface="Georgia"/>
              </a:rPr>
              <a:t>A. Shadrikov, "</a:t>
            </a:r>
            <a:r>
              <a:rPr b="1" lang="en" sz="1400">
                <a:solidFill>
                  <a:srgbClr val="202122"/>
                </a:solidFill>
                <a:latin typeface="Georgia"/>
                <a:ea typeface="Georgia"/>
                <a:cs typeface="Georgia"/>
                <a:sym typeface="Georgia"/>
              </a:rPr>
              <a:t>Achieving Better Kinship Recognition Through Better Baseline</a:t>
            </a:r>
            <a:r>
              <a:rPr lang="en" sz="1400">
                <a:solidFill>
                  <a:srgbClr val="202122"/>
                </a:solidFill>
                <a:latin typeface="Georgia"/>
                <a:ea typeface="Georgia"/>
                <a:cs typeface="Georgia"/>
                <a:sym typeface="Georgia"/>
              </a:rPr>
              <a:t>," 2020 15th IEEE      International Conference on Automatic Face and Gesture Recognition (FG 2020), 2020, pp. 872-876, doi: 10.1109/FG47880.2020.00137.</a:t>
            </a:r>
            <a:endParaRPr sz="1400">
              <a:solidFill>
                <a:srgbClr val="202122"/>
              </a:solidFill>
              <a:latin typeface="Georgia"/>
              <a:ea typeface="Georgia"/>
              <a:cs typeface="Georgia"/>
              <a:sym typeface="Georgia"/>
            </a:endParaRPr>
          </a:p>
          <a:p>
            <a:pPr indent="457200" lvl="0" marL="3200400" rtl="0" algn="l">
              <a:spcBef>
                <a:spcPts val="600"/>
              </a:spcBef>
              <a:spcAft>
                <a:spcPts val="0"/>
              </a:spcAft>
              <a:buNone/>
            </a:pPr>
            <a:r>
              <a:rPr b="1" lang="en">
                <a:solidFill>
                  <a:srgbClr val="202122"/>
                </a:solidFill>
                <a:latin typeface="Georgia"/>
                <a:ea typeface="Georgia"/>
                <a:cs typeface="Georgia"/>
                <a:sym typeface="Georgia"/>
              </a:rPr>
              <a:t>ABSTRACT</a:t>
            </a:r>
            <a:endParaRPr b="1">
              <a:solidFill>
                <a:srgbClr val="202122"/>
              </a:solidFill>
              <a:latin typeface="Georgia"/>
              <a:ea typeface="Georgia"/>
              <a:cs typeface="Georgia"/>
              <a:sym typeface="Georgia"/>
            </a:endParaRPr>
          </a:p>
          <a:p>
            <a:pPr indent="0" lvl="0" marL="0" rtl="0" algn="ctr">
              <a:spcBef>
                <a:spcPts val="600"/>
              </a:spcBef>
              <a:spcAft>
                <a:spcPts val="0"/>
              </a:spcAft>
              <a:buNone/>
            </a:pPr>
            <a:r>
              <a:rPr lang="en" sz="1400">
                <a:solidFill>
                  <a:srgbClr val="202122"/>
                </a:solidFill>
                <a:latin typeface="Georgia"/>
                <a:ea typeface="Georgia"/>
                <a:cs typeface="Georgia"/>
                <a:sym typeface="Georgia"/>
              </a:rPr>
              <a:t>Recognizing blood relations using face images can be seen as an application of face recognition systems with additional restrictions. These restrictions proved to be difficult to deal with, however, recent advancements in face verification show that there is still much to gain using more data and novel ideas. As a result face recognition is a great source domain from which we can transfer the knowledge to get better performance in kinship recognition as a source domain. We present new baseline for automatic kinship recognition task and relatives search based on RetinaFace [1] for face registration and ArcFace [2] face verification model. With the approach described above as the foundation, we constructed a pipeline that achieved state-of-the-art performance on two tracks in the recent Recognizing Families In the Wild Data Challenge.</a:t>
            </a:r>
            <a:endParaRPr sz="1400">
              <a:solidFill>
                <a:srgbClr val="202122"/>
              </a:solidFill>
              <a:latin typeface="Georgia"/>
              <a:ea typeface="Georgia"/>
              <a:cs typeface="Georgia"/>
              <a:sym typeface="Georgia"/>
            </a:endParaRPr>
          </a:p>
          <a:p>
            <a:pPr indent="0" lvl="0" marL="0" rtl="0" algn="l">
              <a:spcBef>
                <a:spcPts val="600"/>
              </a:spcBef>
              <a:spcAft>
                <a:spcPts val="0"/>
              </a:spcAft>
              <a:buNone/>
            </a:pPr>
            <a:r>
              <a:t/>
            </a:r>
            <a:endParaRPr sz="1400">
              <a:solidFill>
                <a:srgbClr val="202122"/>
              </a:solidFill>
              <a:latin typeface="Georgia"/>
              <a:ea typeface="Georgia"/>
              <a:cs typeface="Georgia"/>
              <a:sym typeface="Georgia"/>
            </a:endParaRPr>
          </a:p>
          <a:p>
            <a:pPr indent="0" lvl="0" marL="0" rtl="0" algn="l">
              <a:spcBef>
                <a:spcPts val="600"/>
              </a:spcBef>
              <a:spcAft>
                <a:spcPts val="0"/>
              </a:spcAft>
              <a:buNone/>
            </a:pPr>
            <a:r>
              <a:t/>
            </a:r>
            <a:endParaRPr sz="1400">
              <a:solidFill>
                <a:srgbClr val="202122"/>
              </a:solidFill>
              <a:latin typeface="Georgia"/>
              <a:ea typeface="Georgia"/>
              <a:cs typeface="Georgia"/>
              <a:sym typeface="Georgia"/>
            </a:endParaRPr>
          </a:p>
          <a:p>
            <a:pPr indent="0" lvl="0" marL="0" rtl="0" algn="l">
              <a:spcBef>
                <a:spcPts val="600"/>
              </a:spcBef>
              <a:spcAft>
                <a:spcPts val="600"/>
              </a:spcAft>
              <a:buClr>
                <a:schemeClr val="dk1"/>
              </a:buClr>
              <a:buSzPts val="1100"/>
              <a:buFont typeface="Arial"/>
              <a:buNone/>
            </a:pPr>
            <a:r>
              <a:t/>
            </a:r>
            <a:endParaRPr sz="1400">
              <a:solidFill>
                <a:srgbClr val="202122"/>
              </a:solidFill>
              <a:latin typeface="Georgia"/>
              <a:ea typeface="Georgia"/>
              <a:cs typeface="Georgia"/>
              <a:sym typeface="Georgia"/>
            </a:endParaRPr>
          </a:p>
        </p:txBody>
      </p:sp>
      <p:sp>
        <p:nvSpPr>
          <p:cNvPr id="96" name="Google Shape;96;p17"/>
          <p:cNvSpPr txBox="1"/>
          <p:nvPr>
            <p:ph idx="12" type="sldNum"/>
          </p:nvPr>
        </p:nvSpPr>
        <p:spPr>
          <a:xfrm>
            <a:off x="8404384" y="46736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8"/>
          <p:cNvSpPr txBox="1"/>
          <p:nvPr>
            <p:ph type="title"/>
          </p:nvPr>
        </p:nvSpPr>
        <p:spPr>
          <a:xfrm>
            <a:off x="393200" y="293525"/>
            <a:ext cx="6110100" cy="396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Literature Survey</a:t>
            </a:r>
            <a:endParaRPr/>
          </a:p>
        </p:txBody>
      </p:sp>
      <p:sp>
        <p:nvSpPr>
          <p:cNvPr id="102" name="Google Shape;102;p18"/>
          <p:cNvSpPr txBox="1"/>
          <p:nvPr>
            <p:ph idx="1" type="body"/>
          </p:nvPr>
        </p:nvSpPr>
        <p:spPr>
          <a:xfrm>
            <a:off x="-90425" y="863325"/>
            <a:ext cx="9001200" cy="4109400"/>
          </a:xfrm>
          <a:prstGeom prst="rect">
            <a:avLst/>
          </a:prstGeom>
        </p:spPr>
        <p:txBody>
          <a:bodyPr anchorCtr="0" anchor="t" bIns="0" lIns="0" spcFirstLastPara="1" rIns="0" wrap="square" tIns="0">
            <a:noAutofit/>
          </a:bodyPr>
          <a:lstStyle/>
          <a:p>
            <a:pPr indent="-317500" lvl="0" marL="457200" rtl="0" algn="l">
              <a:spcBef>
                <a:spcPts val="0"/>
              </a:spcBef>
              <a:spcAft>
                <a:spcPts val="0"/>
              </a:spcAft>
              <a:buClr>
                <a:srgbClr val="202122"/>
              </a:buClr>
              <a:buSzPts val="1400"/>
              <a:buFont typeface="Georgia"/>
              <a:buChar char="●"/>
            </a:pPr>
            <a:r>
              <a:rPr lang="en" sz="1400">
                <a:solidFill>
                  <a:srgbClr val="202122"/>
                </a:solidFill>
                <a:latin typeface="Georgia"/>
                <a:ea typeface="Georgia"/>
                <a:cs typeface="Georgia"/>
                <a:sym typeface="Georgia"/>
              </a:rPr>
              <a:t>Robinson, Joseph &amp; Shao, Ming &amp; Wu, Yue &amp; Liu, Hongfu &amp; Gillis, Timothy &amp; Fu, Yun. (2018). </a:t>
            </a:r>
            <a:r>
              <a:rPr b="1" lang="en" sz="1400">
                <a:solidFill>
                  <a:srgbClr val="202122"/>
                </a:solidFill>
                <a:latin typeface="Georgia"/>
                <a:ea typeface="Georgia"/>
                <a:cs typeface="Georgia"/>
                <a:sym typeface="Georgia"/>
              </a:rPr>
              <a:t>Visual Kinship Recognition of Families in the Wild. </a:t>
            </a:r>
            <a:r>
              <a:rPr lang="en" sz="1400">
                <a:solidFill>
                  <a:srgbClr val="202122"/>
                </a:solidFill>
                <a:latin typeface="Georgia"/>
                <a:ea typeface="Georgia"/>
                <a:cs typeface="Georgia"/>
                <a:sym typeface="Georgia"/>
              </a:rPr>
              <a:t>IEEE Transactions on Pattern Analysis and Machine Intelligence. PP. 1-1. 10.1109/TPAMI.2018.2826549. </a:t>
            </a:r>
            <a:endParaRPr sz="1400">
              <a:solidFill>
                <a:srgbClr val="202122"/>
              </a:solidFill>
              <a:latin typeface="Georgia"/>
              <a:ea typeface="Georgia"/>
              <a:cs typeface="Georgia"/>
              <a:sym typeface="Georgia"/>
            </a:endParaRPr>
          </a:p>
          <a:p>
            <a:pPr indent="457200" lvl="0" marL="3200400" rtl="0" algn="l">
              <a:spcBef>
                <a:spcPts val="600"/>
              </a:spcBef>
              <a:spcAft>
                <a:spcPts val="0"/>
              </a:spcAft>
              <a:buNone/>
            </a:pPr>
            <a:r>
              <a:rPr b="1" lang="en">
                <a:solidFill>
                  <a:srgbClr val="202122"/>
                </a:solidFill>
                <a:latin typeface="Georgia"/>
                <a:ea typeface="Georgia"/>
                <a:cs typeface="Georgia"/>
                <a:sym typeface="Georgia"/>
              </a:rPr>
              <a:t>   ABSTRACT</a:t>
            </a:r>
            <a:endParaRPr b="1">
              <a:solidFill>
                <a:srgbClr val="202122"/>
              </a:solidFill>
              <a:latin typeface="Georgia"/>
              <a:ea typeface="Georgia"/>
              <a:cs typeface="Georgia"/>
              <a:sym typeface="Georgia"/>
            </a:endParaRPr>
          </a:p>
          <a:p>
            <a:pPr indent="0" lvl="0" marL="457200" rtl="0" algn="ctr">
              <a:spcBef>
                <a:spcPts val="600"/>
              </a:spcBef>
              <a:spcAft>
                <a:spcPts val="0"/>
              </a:spcAft>
              <a:buNone/>
            </a:pPr>
            <a:r>
              <a:rPr lang="en" sz="1400">
                <a:solidFill>
                  <a:srgbClr val="202122"/>
                </a:solidFill>
                <a:latin typeface="Georgia"/>
                <a:ea typeface="Georgia"/>
                <a:cs typeface="Georgia"/>
                <a:sym typeface="Georgia"/>
              </a:rPr>
              <a:t>We present the largest database for visual kinship recognition, Families In the Wild (FIW), with over 13,000 family photos of 1,000 family trees with 4-to-38 members. To extend FIW, we further improved upon this process with a novel semi-automatic labeling scheme that used annotated faces and unlabeled text metadata to discover labels, which were then used, along with existing FIW data, for the proposed clustering algorithm that generated label proposals for all newly added data-both processes are shared and compared in depth, showing great savings in time and human input required. Essentially, the clustering algorithm proposed is semi-supervised and uses labeled data to produce more accurate clusters. We benchmark two tasks, kinship verification and family classification, at scales incomparably larger than ever before. Pre-trained CNN models fine-tuned on FIW outscores other conventional methods and achieved state-of-the art on the renowned KinWild datasets. We also measure human performance on kinship recognition and compare to a fine-tuned CNN.</a:t>
            </a:r>
            <a:endParaRPr b="1" sz="1400">
              <a:solidFill>
                <a:srgbClr val="202122"/>
              </a:solidFill>
              <a:latin typeface="Georgia"/>
              <a:ea typeface="Georgia"/>
              <a:cs typeface="Georgia"/>
              <a:sym typeface="Georgia"/>
            </a:endParaRPr>
          </a:p>
          <a:p>
            <a:pPr indent="0" lvl="0" marL="457200" rtl="0" algn="ctr">
              <a:spcBef>
                <a:spcPts val="600"/>
              </a:spcBef>
              <a:spcAft>
                <a:spcPts val="0"/>
              </a:spcAft>
              <a:buNone/>
            </a:pPr>
            <a:r>
              <a:t/>
            </a:r>
            <a:endParaRPr b="1">
              <a:solidFill>
                <a:srgbClr val="202122"/>
              </a:solidFill>
              <a:latin typeface="Georgia"/>
              <a:ea typeface="Georgia"/>
              <a:cs typeface="Georgia"/>
              <a:sym typeface="Georgia"/>
            </a:endParaRPr>
          </a:p>
          <a:p>
            <a:pPr indent="0" lvl="0" marL="0" rtl="0" algn="l">
              <a:spcBef>
                <a:spcPts val="600"/>
              </a:spcBef>
              <a:spcAft>
                <a:spcPts val="600"/>
              </a:spcAft>
              <a:buNone/>
            </a:pPr>
            <a:r>
              <a:t/>
            </a:r>
            <a:endParaRPr sz="1400">
              <a:solidFill>
                <a:srgbClr val="202122"/>
              </a:solidFill>
              <a:latin typeface="Georgia"/>
              <a:ea typeface="Georgia"/>
              <a:cs typeface="Georgia"/>
              <a:sym typeface="Georgia"/>
            </a:endParaRPr>
          </a:p>
        </p:txBody>
      </p:sp>
      <p:sp>
        <p:nvSpPr>
          <p:cNvPr id="103" name="Google Shape;103;p18"/>
          <p:cNvSpPr txBox="1"/>
          <p:nvPr>
            <p:ph idx="12" type="sldNum"/>
          </p:nvPr>
        </p:nvSpPr>
        <p:spPr>
          <a:xfrm>
            <a:off x="8404384" y="46736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9"/>
          <p:cNvSpPr txBox="1"/>
          <p:nvPr>
            <p:ph type="title"/>
          </p:nvPr>
        </p:nvSpPr>
        <p:spPr>
          <a:xfrm>
            <a:off x="533825" y="289525"/>
            <a:ext cx="6110100" cy="396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Literature Survey</a:t>
            </a:r>
            <a:endParaRPr/>
          </a:p>
        </p:txBody>
      </p:sp>
      <p:sp>
        <p:nvSpPr>
          <p:cNvPr id="109" name="Google Shape;109;p19"/>
          <p:cNvSpPr txBox="1"/>
          <p:nvPr>
            <p:ph idx="1" type="body"/>
          </p:nvPr>
        </p:nvSpPr>
        <p:spPr>
          <a:xfrm>
            <a:off x="533825" y="820550"/>
            <a:ext cx="8199300" cy="3990900"/>
          </a:xfrm>
          <a:prstGeom prst="rect">
            <a:avLst/>
          </a:prstGeom>
        </p:spPr>
        <p:txBody>
          <a:bodyPr anchorCtr="0" anchor="t" bIns="0" lIns="0" spcFirstLastPara="1" rIns="0" wrap="square" tIns="0">
            <a:noAutofit/>
          </a:bodyPr>
          <a:lstStyle/>
          <a:p>
            <a:pPr indent="-317500" lvl="0" marL="457200" rtl="0" algn="l">
              <a:spcBef>
                <a:spcPts val="0"/>
              </a:spcBef>
              <a:spcAft>
                <a:spcPts val="0"/>
              </a:spcAft>
              <a:buClr>
                <a:srgbClr val="202122"/>
              </a:buClr>
              <a:buSzPts val="1400"/>
              <a:buFont typeface="Georgia"/>
              <a:buChar char="●"/>
            </a:pPr>
            <a:r>
              <a:rPr lang="en" sz="1400">
                <a:latin typeface="Georgia"/>
                <a:ea typeface="Georgia"/>
                <a:cs typeface="Georgia"/>
                <a:sym typeface="Georgia"/>
              </a:rPr>
              <a:t>X. Wu, E. Granger, T. H. Kinnunen, X. Feng and A. Hadid, </a:t>
            </a:r>
            <a:r>
              <a:rPr b="1" lang="en" sz="1400">
                <a:latin typeface="Georgia"/>
                <a:ea typeface="Georgia"/>
                <a:cs typeface="Georgia"/>
                <a:sym typeface="Georgia"/>
              </a:rPr>
              <a:t>"Audio-Visual Kinship Verification in the Wild,"</a:t>
            </a:r>
            <a:r>
              <a:rPr lang="en" sz="1400">
                <a:latin typeface="Georgia"/>
                <a:ea typeface="Georgia"/>
                <a:cs typeface="Georgia"/>
                <a:sym typeface="Georgia"/>
              </a:rPr>
              <a:t> 2019 International Conference on Biometrics (ICB), 2019, pp. 1-8, doi: 10.1109/ICB45273.2019.8987241.</a:t>
            </a:r>
            <a:endParaRPr sz="1400">
              <a:latin typeface="Georgia"/>
              <a:ea typeface="Georgia"/>
              <a:cs typeface="Georgia"/>
              <a:sym typeface="Georgia"/>
            </a:endParaRPr>
          </a:p>
          <a:p>
            <a:pPr indent="0" lvl="0" marL="0" rtl="0" algn="l">
              <a:spcBef>
                <a:spcPts val="600"/>
              </a:spcBef>
              <a:spcAft>
                <a:spcPts val="0"/>
              </a:spcAft>
              <a:buNone/>
            </a:pPr>
            <a:r>
              <a:t/>
            </a:r>
            <a:endParaRPr sz="1400">
              <a:latin typeface="Georgia"/>
              <a:ea typeface="Georgia"/>
              <a:cs typeface="Georgia"/>
              <a:sym typeface="Georgia"/>
            </a:endParaRPr>
          </a:p>
          <a:p>
            <a:pPr indent="0" lvl="0" marL="0" rtl="0" algn="l">
              <a:spcBef>
                <a:spcPts val="600"/>
              </a:spcBef>
              <a:spcAft>
                <a:spcPts val="0"/>
              </a:spcAft>
              <a:buNone/>
            </a:pPr>
            <a:r>
              <a:rPr lang="en" sz="1400">
                <a:latin typeface="Georgia"/>
                <a:ea typeface="Georgia"/>
                <a:cs typeface="Georgia"/>
                <a:sym typeface="Georgia"/>
              </a:rPr>
              <a:t>						     	     </a:t>
            </a:r>
            <a:r>
              <a:rPr b="1" lang="en" sz="1700">
                <a:latin typeface="Georgia"/>
                <a:ea typeface="Georgia"/>
                <a:cs typeface="Georgia"/>
                <a:sym typeface="Georgia"/>
              </a:rPr>
              <a:t>ABSTRACT</a:t>
            </a:r>
            <a:endParaRPr b="1" sz="1700">
              <a:latin typeface="Georgia"/>
              <a:ea typeface="Georgia"/>
              <a:cs typeface="Georgia"/>
              <a:sym typeface="Georgia"/>
            </a:endParaRPr>
          </a:p>
          <a:p>
            <a:pPr indent="0" lvl="0" marL="0" rtl="0" algn="ctr">
              <a:spcBef>
                <a:spcPts val="600"/>
              </a:spcBef>
              <a:spcAft>
                <a:spcPts val="0"/>
              </a:spcAft>
              <a:buNone/>
            </a:pPr>
            <a:r>
              <a:rPr lang="en" sz="1500">
                <a:latin typeface="Georgia"/>
                <a:ea typeface="Georgia"/>
                <a:cs typeface="Georgia"/>
                <a:sym typeface="Georgia"/>
              </a:rPr>
              <a:t>T</a:t>
            </a:r>
            <a:r>
              <a:rPr lang="en" sz="1400">
                <a:latin typeface="Georgia"/>
                <a:ea typeface="Georgia"/>
                <a:cs typeface="Georgia"/>
                <a:sym typeface="Georgia"/>
              </a:rPr>
              <a:t>his paper takes into account the voice modalities along with face modalities to improve kinship verification accuracy. A multi-modal kinship database called TALking KINship(TALKIN) is introduced which contains several pairs of video sequences with the subjects talking. A deep Siamese network for multi-modal fusion of kinship relations is proposed. Implementation is done by fine-tuning the VGG-Face CNN cascaded with an LTSM network for the face modality. For voice modality, they have fine-tuned a ResNet-50 pre-trained on VoxCeleb2. Finally a FC layer is added to fuse the audio and visual information .Experiments with the dataset indicate that the proposed network provides a significantly higher level of accuracy over baseline uni-modal and multi-modal fusion techniques. Results suggest that audio(vocal) information is complementary and useful for kinship verification problem.</a:t>
            </a:r>
            <a:endParaRPr sz="1400">
              <a:latin typeface="Georgia"/>
              <a:ea typeface="Georgia"/>
              <a:cs typeface="Georgia"/>
              <a:sym typeface="Georgia"/>
            </a:endParaRPr>
          </a:p>
          <a:p>
            <a:pPr indent="0" lvl="0" marL="0" rtl="0" algn="l">
              <a:spcBef>
                <a:spcPts val="600"/>
              </a:spcBef>
              <a:spcAft>
                <a:spcPts val="600"/>
              </a:spcAft>
              <a:buNone/>
            </a:pPr>
            <a:r>
              <a:t/>
            </a:r>
            <a:endParaRPr b="1" sz="1500">
              <a:latin typeface="Georgia"/>
              <a:ea typeface="Georgia"/>
              <a:cs typeface="Georgia"/>
              <a:sym typeface="Georgia"/>
            </a:endParaRPr>
          </a:p>
        </p:txBody>
      </p:sp>
      <p:sp>
        <p:nvSpPr>
          <p:cNvPr id="110" name="Google Shape;110;p19"/>
          <p:cNvSpPr txBox="1"/>
          <p:nvPr>
            <p:ph idx="12" type="sldNum"/>
          </p:nvPr>
        </p:nvSpPr>
        <p:spPr>
          <a:xfrm>
            <a:off x="8404384" y="46736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0"/>
          <p:cNvSpPr txBox="1"/>
          <p:nvPr>
            <p:ph type="title"/>
          </p:nvPr>
        </p:nvSpPr>
        <p:spPr>
          <a:xfrm>
            <a:off x="340950" y="214500"/>
            <a:ext cx="6110100" cy="396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Literature Survey</a:t>
            </a:r>
            <a:endParaRPr/>
          </a:p>
        </p:txBody>
      </p:sp>
      <p:sp>
        <p:nvSpPr>
          <p:cNvPr id="116" name="Google Shape;116;p20"/>
          <p:cNvSpPr txBox="1"/>
          <p:nvPr>
            <p:ph idx="1" type="body"/>
          </p:nvPr>
        </p:nvSpPr>
        <p:spPr>
          <a:xfrm>
            <a:off x="340950" y="884825"/>
            <a:ext cx="8210100" cy="3937200"/>
          </a:xfrm>
          <a:prstGeom prst="rect">
            <a:avLst/>
          </a:prstGeom>
        </p:spPr>
        <p:txBody>
          <a:bodyPr anchorCtr="0" anchor="t" bIns="0" lIns="0" spcFirstLastPara="1" rIns="0" wrap="square" tIns="0">
            <a:noAutofit/>
          </a:bodyPr>
          <a:lstStyle/>
          <a:p>
            <a:pPr indent="-317500" lvl="0" marL="457200" rtl="0" algn="l">
              <a:spcBef>
                <a:spcPts val="0"/>
              </a:spcBef>
              <a:spcAft>
                <a:spcPts val="0"/>
              </a:spcAft>
              <a:buClr>
                <a:srgbClr val="202122"/>
              </a:buClr>
              <a:buSzPts val="1400"/>
              <a:buFont typeface="Georgia"/>
              <a:buChar char="●"/>
            </a:pPr>
            <a:r>
              <a:rPr lang="en" sz="1400">
                <a:latin typeface="Georgia"/>
                <a:ea typeface="Georgia"/>
                <a:cs typeface="Georgia"/>
                <a:sym typeface="Georgia"/>
              </a:rPr>
              <a:t>X. Zhang, M. XU, X. Zhou and G. Guo, </a:t>
            </a:r>
            <a:r>
              <a:rPr b="1" lang="en" sz="1400">
                <a:latin typeface="Georgia"/>
                <a:ea typeface="Georgia"/>
                <a:cs typeface="Georgia"/>
                <a:sym typeface="Georgia"/>
              </a:rPr>
              <a:t>"Supervised Contrastive Learning for Facial Kinship Recognition,"</a:t>
            </a:r>
            <a:r>
              <a:rPr lang="en" sz="1400">
                <a:latin typeface="Georgia"/>
                <a:ea typeface="Georgia"/>
                <a:cs typeface="Georgia"/>
                <a:sym typeface="Georgia"/>
              </a:rPr>
              <a:t> 2021 16th IEEE International Conference on Automatic Face and Gesture Recognition (FG 2021), 2021, pp. 01-05, doi: 10.1109/FG52635.2021.9666944.</a:t>
            </a:r>
            <a:endParaRPr sz="1400">
              <a:latin typeface="Georgia"/>
              <a:ea typeface="Georgia"/>
              <a:cs typeface="Georgia"/>
              <a:sym typeface="Georgia"/>
            </a:endParaRPr>
          </a:p>
          <a:p>
            <a:pPr indent="0" lvl="0" marL="457200" rtl="0" algn="l">
              <a:spcBef>
                <a:spcPts val="600"/>
              </a:spcBef>
              <a:spcAft>
                <a:spcPts val="0"/>
              </a:spcAft>
              <a:buNone/>
            </a:pPr>
            <a:r>
              <a:t/>
            </a:r>
            <a:endParaRPr sz="1400">
              <a:latin typeface="Georgia"/>
              <a:ea typeface="Georgia"/>
              <a:cs typeface="Georgia"/>
              <a:sym typeface="Georgia"/>
            </a:endParaRPr>
          </a:p>
          <a:p>
            <a:pPr indent="0" lvl="0" marL="457200" rtl="0" algn="ctr">
              <a:spcBef>
                <a:spcPts val="600"/>
              </a:spcBef>
              <a:spcAft>
                <a:spcPts val="0"/>
              </a:spcAft>
              <a:buNone/>
            </a:pPr>
            <a:r>
              <a:rPr b="1" lang="en">
                <a:latin typeface="Georgia"/>
                <a:ea typeface="Georgia"/>
                <a:cs typeface="Georgia"/>
                <a:sym typeface="Georgia"/>
              </a:rPr>
              <a:t>ABSTRACT</a:t>
            </a:r>
            <a:endParaRPr b="1">
              <a:latin typeface="Georgia"/>
              <a:ea typeface="Georgia"/>
              <a:cs typeface="Georgia"/>
              <a:sym typeface="Georgia"/>
            </a:endParaRPr>
          </a:p>
          <a:p>
            <a:pPr indent="0" lvl="0" marL="0" rtl="0" algn="ctr">
              <a:spcBef>
                <a:spcPts val="600"/>
              </a:spcBef>
              <a:spcAft>
                <a:spcPts val="0"/>
              </a:spcAft>
              <a:buNone/>
            </a:pPr>
            <a:r>
              <a:rPr lang="en" sz="1400">
                <a:latin typeface="Georgia"/>
                <a:ea typeface="Georgia"/>
                <a:cs typeface="Georgia"/>
                <a:sym typeface="Georgia"/>
              </a:rPr>
              <a:t>The authors of this paper have trained a deep CNN with supervised contrastive learning approach to address three different kinship recognition tracks(i.e.,kinship verification, tri-subject verification, and large-scale search-and-retrieval). Kinship verification is to determine whether a given pair of face images have a kinship. Tri-subject Verification is to determine whether the given parent images have a kinship relation to a child image, which is to a 2-to-1 verification problem. The search and retrieval task is to find images in the gallery that are most likely to have a kinship with the probe.  ArcFace (pre-trained ResNet101) is used as a feature extraction network and SGD is used as the optimizer.</a:t>
            </a:r>
            <a:endParaRPr sz="1400">
              <a:latin typeface="Georgia"/>
              <a:ea typeface="Georgia"/>
              <a:cs typeface="Georgia"/>
              <a:sym typeface="Georgia"/>
            </a:endParaRPr>
          </a:p>
          <a:p>
            <a:pPr indent="0" lvl="0" marL="0" rtl="0" algn="ctr">
              <a:spcBef>
                <a:spcPts val="600"/>
              </a:spcBef>
              <a:spcAft>
                <a:spcPts val="600"/>
              </a:spcAft>
              <a:buNone/>
            </a:pPr>
            <a:r>
              <a:t/>
            </a:r>
            <a:endParaRPr sz="1400">
              <a:latin typeface="Georgia"/>
              <a:ea typeface="Georgia"/>
              <a:cs typeface="Georgia"/>
              <a:sym typeface="Georgia"/>
            </a:endParaRPr>
          </a:p>
        </p:txBody>
      </p:sp>
      <p:sp>
        <p:nvSpPr>
          <p:cNvPr id="117" name="Google Shape;117;p20"/>
          <p:cNvSpPr txBox="1"/>
          <p:nvPr>
            <p:ph idx="12" type="sldNum"/>
          </p:nvPr>
        </p:nvSpPr>
        <p:spPr>
          <a:xfrm>
            <a:off x="8404384" y="46736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1"/>
          <p:cNvSpPr txBox="1"/>
          <p:nvPr>
            <p:ph type="title"/>
          </p:nvPr>
        </p:nvSpPr>
        <p:spPr>
          <a:xfrm>
            <a:off x="463500" y="373900"/>
            <a:ext cx="6110100" cy="396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Literature Survey</a:t>
            </a:r>
            <a:endParaRPr/>
          </a:p>
        </p:txBody>
      </p:sp>
      <p:sp>
        <p:nvSpPr>
          <p:cNvPr id="123" name="Google Shape;123;p21"/>
          <p:cNvSpPr txBox="1"/>
          <p:nvPr>
            <p:ph idx="1" type="body"/>
          </p:nvPr>
        </p:nvSpPr>
        <p:spPr>
          <a:xfrm>
            <a:off x="246125" y="1051475"/>
            <a:ext cx="8752200" cy="3536700"/>
          </a:xfrm>
          <a:prstGeom prst="rect">
            <a:avLst/>
          </a:prstGeom>
        </p:spPr>
        <p:txBody>
          <a:bodyPr anchorCtr="0" anchor="t" bIns="0" lIns="0" spcFirstLastPara="1" rIns="0" wrap="square" tIns="0">
            <a:noAutofit/>
          </a:bodyPr>
          <a:lstStyle/>
          <a:p>
            <a:pPr indent="-317500" lvl="0" marL="457200" rtl="0" algn="l">
              <a:spcBef>
                <a:spcPts val="2400"/>
              </a:spcBef>
              <a:spcAft>
                <a:spcPts val="0"/>
              </a:spcAft>
              <a:buClr>
                <a:srgbClr val="202122"/>
              </a:buClr>
              <a:buSzPts val="1400"/>
              <a:buFont typeface="Georgia"/>
              <a:buChar char="●"/>
            </a:pPr>
            <a:r>
              <a:rPr lang="en" sz="1400">
                <a:solidFill>
                  <a:srgbClr val="202122"/>
                </a:solidFill>
                <a:latin typeface="Georgia"/>
                <a:ea typeface="Georgia"/>
                <a:cs typeface="Georgia"/>
                <a:sym typeface="Georgia"/>
              </a:rPr>
              <a:t>Mengyin Wang, Xiangbo Shu, Jiashi Feng, Xun Wang, Jinhui Tang, </a:t>
            </a:r>
            <a:r>
              <a:rPr b="1" lang="en" sz="1400">
                <a:solidFill>
                  <a:srgbClr val="202122"/>
                </a:solidFill>
                <a:latin typeface="Georgia"/>
                <a:ea typeface="Georgia"/>
                <a:cs typeface="Georgia"/>
                <a:sym typeface="Georgia"/>
              </a:rPr>
              <a:t>“Deep multi-person kinship matching and recognition for family photos”</a:t>
            </a:r>
            <a:r>
              <a:rPr lang="en" sz="1400">
                <a:solidFill>
                  <a:srgbClr val="202122"/>
                </a:solidFill>
                <a:latin typeface="Georgia"/>
                <a:ea typeface="Georgia"/>
                <a:cs typeface="Georgia"/>
                <a:sym typeface="Georgia"/>
              </a:rPr>
              <a:t>, 2020, 107342, ISSN 0031-3203, </a:t>
            </a:r>
            <a:r>
              <a:rPr lang="en" sz="1400" u="sng">
                <a:solidFill>
                  <a:srgbClr val="202122"/>
                </a:solidFill>
                <a:latin typeface="Georgia"/>
                <a:ea typeface="Georgia"/>
                <a:cs typeface="Georgia"/>
                <a:sym typeface="Georgia"/>
                <a:hlinkClick r:id="rId3">
                  <a:extLst>
                    <a:ext uri="{A12FA001-AC4F-418D-AE19-62706E023703}">
                      <ahyp:hlinkClr val="tx"/>
                    </a:ext>
                  </a:extLst>
                </a:hlinkClick>
              </a:rPr>
              <a:t>h</a:t>
            </a:r>
            <a:r>
              <a:rPr lang="en" sz="1400" u="sng">
                <a:solidFill>
                  <a:srgbClr val="202122"/>
                </a:solidFill>
                <a:latin typeface="Georgia"/>
                <a:ea typeface="Georgia"/>
                <a:cs typeface="Georgia"/>
                <a:sym typeface="Georgia"/>
                <a:hlinkClick r:id="rId4">
                  <a:extLst>
                    <a:ext uri="{A12FA001-AC4F-418D-AE19-62706E023703}">
                      <ahyp:hlinkClr val="tx"/>
                    </a:ext>
                  </a:extLst>
                </a:hlinkClick>
              </a:rPr>
              <a:t>ttps://doi.org/10.1016/j.patcog.2020.107342</a:t>
            </a:r>
            <a:r>
              <a:rPr lang="en" sz="1400">
                <a:solidFill>
                  <a:srgbClr val="202122"/>
                </a:solidFill>
                <a:latin typeface="Georgia"/>
                <a:ea typeface="Georgia"/>
                <a:cs typeface="Georgia"/>
                <a:sym typeface="Georgia"/>
              </a:rPr>
              <a:t>.</a:t>
            </a:r>
            <a:endParaRPr sz="1400">
              <a:solidFill>
                <a:srgbClr val="202122"/>
              </a:solidFill>
              <a:latin typeface="Georgia"/>
              <a:ea typeface="Georgia"/>
              <a:cs typeface="Georgia"/>
              <a:sym typeface="Georgia"/>
            </a:endParaRPr>
          </a:p>
          <a:p>
            <a:pPr indent="0" lvl="0" marL="0" rtl="0" algn="ctr">
              <a:spcBef>
                <a:spcPts val="2400"/>
              </a:spcBef>
              <a:spcAft>
                <a:spcPts val="0"/>
              </a:spcAft>
              <a:buNone/>
            </a:pPr>
            <a:r>
              <a:rPr b="1" lang="en">
                <a:solidFill>
                  <a:srgbClr val="202122"/>
                </a:solidFill>
                <a:latin typeface="Georgia"/>
                <a:ea typeface="Georgia"/>
                <a:cs typeface="Georgia"/>
                <a:sym typeface="Georgia"/>
              </a:rPr>
              <a:t>ABSTRACT</a:t>
            </a:r>
            <a:endParaRPr b="1">
              <a:solidFill>
                <a:srgbClr val="202122"/>
              </a:solidFill>
              <a:latin typeface="Georgia"/>
              <a:ea typeface="Georgia"/>
              <a:cs typeface="Georgia"/>
              <a:sym typeface="Georgia"/>
            </a:endParaRPr>
          </a:p>
          <a:p>
            <a:pPr indent="0" lvl="0" marL="0" rtl="0" algn="ctr">
              <a:spcBef>
                <a:spcPts val="2400"/>
              </a:spcBef>
              <a:spcAft>
                <a:spcPts val="600"/>
              </a:spcAft>
              <a:buNone/>
            </a:pPr>
            <a:r>
              <a:rPr lang="en" sz="1400">
                <a:solidFill>
                  <a:srgbClr val="202122"/>
                </a:solidFill>
                <a:latin typeface="Georgia"/>
                <a:ea typeface="Georgia"/>
                <a:cs typeface="Georgia"/>
                <a:sym typeface="Georgia"/>
              </a:rPr>
              <a:t>The proposed Deep Kinship Matching and Recognition (DKMR) framework contains three modules. First, a deep kinship matching model (termed DKM-TRL) to predict kin-or-not scores by integrating the triple ranking loss into a Siamese CNN model. Second, a deep kinship recognition model (named DKR-GA) to predict the exact kinship categories, in which gender and relative age attributes are utilized to learn more discriminative representations. Third, based on the outputs of DKM-TRL and DKR-GA, they have proposed a reasoning conditional random field (R-CRF) model to infer the corresponding optimal family tree by exploiting the common kinship knowledge of a nuclear family. </a:t>
            </a:r>
            <a:endParaRPr b="1" sz="1400">
              <a:solidFill>
                <a:srgbClr val="202122"/>
              </a:solidFill>
              <a:latin typeface="Georgia"/>
              <a:ea typeface="Georgia"/>
              <a:cs typeface="Georgia"/>
              <a:sym typeface="Georgia"/>
            </a:endParaRPr>
          </a:p>
        </p:txBody>
      </p:sp>
      <p:sp>
        <p:nvSpPr>
          <p:cNvPr id="124" name="Google Shape;124;p21"/>
          <p:cNvSpPr txBox="1"/>
          <p:nvPr>
            <p:ph idx="12" type="sldNum"/>
          </p:nvPr>
        </p:nvSpPr>
        <p:spPr>
          <a:xfrm>
            <a:off x="8404384" y="46736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idesCarnival base template">
  <a:themeElements>
    <a:clrScheme name="Custom 347">
      <a:dk1>
        <a:srgbClr val="322B3A"/>
      </a:dk1>
      <a:lt1>
        <a:srgbClr val="FFFFFF"/>
      </a:lt1>
      <a:dk2>
        <a:srgbClr val="B6B4BE"/>
      </a:dk2>
      <a:lt2>
        <a:srgbClr val="F1ECEE"/>
      </a:lt2>
      <a:accent1>
        <a:srgbClr val="ECA3BD"/>
      </a:accent1>
      <a:accent2>
        <a:srgbClr val="B9A9E9"/>
      </a:accent2>
      <a:accent3>
        <a:srgbClr val="A1CAF3"/>
      </a:accent3>
      <a:accent4>
        <a:srgbClr val="A9E9D5"/>
      </a:accent4>
      <a:accent5>
        <a:srgbClr val="C3E299"/>
      </a:accent5>
      <a:accent6>
        <a:srgbClr val="F7DDAD"/>
      </a:accent6>
      <a:hlink>
        <a:srgbClr val="55406D"/>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