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6" r:id="rId11"/>
    <p:sldId id="264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2AB57C-8DC7-4266-BCEB-48FBDEE4645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84O5J1zt8I" TargetMode="External"/><Relationship Id="rId2" Type="http://schemas.openxmlformats.org/officeDocument/2006/relationships/hyperlink" Target="https://www.youtube.com/watch?v=WSuIad9Ehd4&amp;t=228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848600" cy="1927225"/>
          </a:xfrm>
        </p:spPr>
        <p:txBody>
          <a:bodyPr/>
          <a:lstStyle/>
          <a:p>
            <a:r>
              <a:rPr lang="en-IN" sz="4400" b="1" dirty="0">
                <a:latin typeface="Segoe UI Emoji" pitchFamily="34" charset="0"/>
                <a:ea typeface="Segoe UI Emoji" pitchFamily="34" charset="0"/>
              </a:rPr>
              <a:t>MPCA LAB 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717032"/>
            <a:ext cx="8424936" cy="2808312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PROJECT TITLE: HOME AUTOMATION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SECTION:</a:t>
            </a:r>
            <a:r>
              <a:rPr lang="en-IN" b="1" dirty="0"/>
              <a:t> B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STUDENTS NAME</a:t>
            </a:r>
            <a:r>
              <a:rPr lang="en-IN" b="1" dirty="0"/>
              <a:t>:   ASHWINI</a:t>
            </a:r>
          </a:p>
          <a:p>
            <a:r>
              <a:rPr lang="en-IN" b="1" dirty="0"/>
              <a:t>		B.PRAVENA</a:t>
            </a:r>
          </a:p>
          <a:p>
            <a:r>
              <a:rPr lang="en-IN" b="1" dirty="0"/>
              <a:t>		BHAGYA SHREE</a:t>
            </a:r>
          </a:p>
          <a:p>
            <a:r>
              <a:rPr lang="en-IN" b="1" dirty="0"/>
              <a:t>   		BHAVANA.R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SRN’s:PES2UG19CS073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           PES2UG19CS076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           PES2UG19CS085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           PES2UG19CS089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597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>
                <a:solidFill>
                  <a:srgbClr val="002060"/>
                </a:solidFill>
                <a:latin typeface="Bahnschrift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324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IN" sz="4800" dirty="0">
                <a:latin typeface="Agency FB" panose="020B0503020202020204" pitchFamily="34" charset="0"/>
              </a:rPr>
              <a:t>Design a system that </a:t>
            </a:r>
            <a:r>
              <a:rPr lang="en-IN" sz="4800">
                <a:latin typeface="Agency FB" panose="020B0503020202020204" pitchFamily="34" charset="0"/>
              </a:rPr>
              <a:t>allows users to </a:t>
            </a:r>
            <a:r>
              <a:rPr lang="en-IN" sz="4800" dirty="0">
                <a:latin typeface="Agency FB" panose="020B0503020202020204" pitchFamily="34" charset="0"/>
              </a:rPr>
              <a:t>control and monitor multiple home appliances </a:t>
            </a:r>
          </a:p>
        </p:txBody>
      </p:sp>
    </p:spTree>
    <p:extLst>
      <p:ext uri="{BB962C8B-B14F-4D97-AF65-F5344CB8AC3E}">
        <p14:creationId xmlns:p14="http://schemas.microsoft.com/office/powerpoint/2010/main" val="39887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 </a:t>
            </a:r>
            <a:r>
              <a:rPr lang="en-US" sz="32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The project focuses on the automation of electric home </a:t>
            </a:r>
            <a:r>
              <a:rPr lang="en-US" sz="3200" dirty="0" err="1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equipments</a:t>
            </a:r>
            <a:r>
              <a:rPr lang="en-US" sz="32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. Automation is achieved using </a:t>
            </a:r>
            <a:r>
              <a:rPr lang="en-US" sz="3200" dirty="0" err="1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Aurdino</a:t>
            </a:r>
            <a:r>
              <a:rPr lang="en-US" sz="32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 along with necessary sensors.</a:t>
            </a:r>
          </a:p>
          <a:p>
            <a:r>
              <a:rPr lang="en-US" sz="32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 The project involves electronic door  lock, temperature control, movement sensors. Home security is essential for occupant’s convenience and protection.</a:t>
            </a:r>
          </a:p>
          <a:p>
            <a:r>
              <a:rPr lang="en-US" sz="32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This project involves to develop  a low cost means of home automation system using sensors like motion sensor. PIR sensor, temperature sensor, servo motor, ultrasonic sensor, LEDs</a:t>
            </a:r>
            <a:r>
              <a:rPr lang="en-US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.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5D2E9B-8CFD-493C-AEE8-DDDC984F41C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" t="26236" r="34190" b="11128"/>
          <a:stretch/>
        </p:blipFill>
        <p:spPr bwMode="auto">
          <a:xfrm>
            <a:off x="643112" y="1600200"/>
            <a:ext cx="7857776" cy="4876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07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Arduino, </a:t>
            </a:r>
          </a:p>
          <a:p>
            <a:r>
              <a:rPr lang="en-IN" dirty="0"/>
              <a:t>ultrasonic distance sensor,</a:t>
            </a:r>
          </a:p>
          <a:p>
            <a:r>
              <a:rPr lang="en-IN" dirty="0"/>
              <a:t> PIR sensor, </a:t>
            </a:r>
          </a:p>
          <a:p>
            <a:r>
              <a:rPr lang="en-IN" dirty="0"/>
              <a:t>micro servo, </a:t>
            </a:r>
          </a:p>
          <a:p>
            <a:r>
              <a:rPr lang="en-IN" dirty="0"/>
              <a:t>breadboard, </a:t>
            </a:r>
          </a:p>
          <a:p>
            <a:r>
              <a:rPr lang="en-IN" dirty="0"/>
              <a:t>LEDs, </a:t>
            </a:r>
          </a:p>
          <a:p>
            <a:r>
              <a:rPr lang="en-IN" dirty="0"/>
              <a:t>resistors,</a:t>
            </a:r>
          </a:p>
          <a:p>
            <a:r>
              <a:rPr lang="en-IN" dirty="0"/>
              <a:t> potentiometer,</a:t>
            </a:r>
          </a:p>
          <a:p>
            <a:r>
              <a:rPr lang="en-IN" dirty="0"/>
              <a:t> temperature sensor, </a:t>
            </a:r>
          </a:p>
          <a:p>
            <a:r>
              <a:rPr lang="en-IN" dirty="0"/>
              <a:t>DC motor,</a:t>
            </a:r>
          </a:p>
          <a:p>
            <a:r>
              <a:rPr lang="en-IN" dirty="0"/>
              <a:t> LCD</a:t>
            </a:r>
          </a:p>
        </p:txBody>
      </p:sp>
    </p:spTree>
    <p:extLst>
      <p:ext uri="{BB962C8B-B14F-4D97-AF65-F5344CB8AC3E}">
        <p14:creationId xmlns:p14="http://schemas.microsoft.com/office/powerpoint/2010/main" val="12743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r>
              <a:rPr lang="en-US" sz="36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For this we have used an Ultrasonic Sensor for measuring the distance and the Servo motor for opening the door. </a:t>
            </a:r>
          </a:p>
          <a:p>
            <a:r>
              <a:rPr lang="en-US" sz="36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The door will open for 2 seconds if any person comes near the door within 40cm range</a:t>
            </a:r>
          </a:p>
          <a:p>
            <a:pPr marL="457200">
              <a:lnSpc>
                <a:spcPct val="115000"/>
              </a:lnSpc>
              <a:spcAft>
                <a:spcPts val="600"/>
              </a:spcAft>
            </a:pPr>
            <a:endParaRPr lang="en-IN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963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r>
              <a:rPr lang="en-US" sz="32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We have used a PIR Sensor for detecting movements in the room. As the PIR Sensor detects any movement LEDs will be turned on.</a:t>
            </a:r>
            <a:endParaRPr lang="en-IN" sz="3200" dirty="0">
              <a:latin typeface="Agency FB" panose="020B0503020202020204" pitchFamily="34" charset="0"/>
              <a:ea typeface="Calibri Light" panose="020F0302020204030204" pitchFamily="34" charset="0"/>
            </a:endParaRPr>
          </a:p>
          <a:p>
            <a:r>
              <a:rPr lang="en-US" sz="32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We have used a temperature sensor that detects the temperature. If the temperature detected is more than 20℃ then a fan (represented by a DC motor) starts to run.</a:t>
            </a:r>
            <a:endParaRPr lang="en-IN" sz="3200" dirty="0">
              <a:effectLst/>
              <a:latin typeface="Agency FB" panose="020B0503020202020204" pitchFamily="34" charset="0"/>
              <a:ea typeface="Calibri Light" panose="020F03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ffectLst/>
                <a:latin typeface="Agency FB" panose="020B0503020202020204" pitchFamily="34" charset="0"/>
                <a:ea typeface="Calibri Light" panose="020F0302020204030204" pitchFamily="34" charset="0"/>
              </a:rPr>
              <a:t> The status of the 3 sensors is displayed using the LCD.</a:t>
            </a:r>
            <a:endParaRPr lang="en-IN" sz="3200" dirty="0">
              <a:effectLst/>
              <a:latin typeface="Agency FB" panose="020B0503020202020204" pitchFamily="34" charset="0"/>
              <a:ea typeface="Calibri Light" panose="020F0302020204030204" pitchFamily="34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1817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Smart Home Appliances</a:t>
            </a:r>
          </a:p>
          <a:p>
            <a:r>
              <a:rPr lang="en-IN" sz="4000">
                <a:latin typeface="Agency FB" panose="020B0503020202020204" pitchFamily="34" charset="0"/>
              </a:rPr>
              <a:t>Lighting </a:t>
            </a:r>
            <a:r>
              <a:rPr lang="en-IN" sz="4000" dirty="0">
                <a:latin typeface="Agency FB" panose="020B0503020202020204" pitchFamily="34" charset="0"/>
              </a:rPr>
              <a:t>control</a:t>
            </a:r>
          </a:p>
          <a:p>
            <a:r>
              <a:rPr lang="en-IN" sz="4000" dirty="0">
                <a:latin typeface="Agency FB" panose="020B0503020202020204" pitchFamily="34" charset="0"/>
              </a:rPr>
              <a:t>Smart locks</a:t>
            </a:r>
          </a:p>
          <a:p>
            <a:r>
              <a:rPr lang="en-IN" sz="4000" dirty="0">
                <a:latin typeface="Agency FB" panose="020B0503020202020204" pitchFamily="34" charset="0"/>
              </a:rPr>
              <a:t>Smart switches</a:t>
            </a:r>
          </a:p>
          <a:p>
            <a:r>
              <a:rPr lang="en-IN" sz="4000" dirty="0">
                <a:latin typeface="Agency FB" panose="020B0503020202020204" pitchFamily="34" charset="0"/>
              </a:rPr>
              <a:t>Improved home safety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224684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REFERENCES(Website links, Books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hlinkClick r:id="rId2"/>
              </a:rPr>
              <a:t>https://www.youtube.com/watch?v=WSuIad9Ehd4&amp;t=228s</a:t>
            </a:r>
            <a:endParaRPr lang="en-IN" sz="3200" dirty="0"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hlinkClick r:id="rId3"/>
              </a:rPr>
              <a:t>https://www.youtube.com/watch?v=w84O5J1zt8I</a:t>
            </a:r>
            <a:endParaRPr lang="en-IN" sz="3200" u="sng" dirty="0">
              <a:solidFill>
                <a:srgbClr val="0563C1"/>
              </a:solidFill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https://www.tinkercad.com/learn/circuits</a:t>
            </a:r>
            <a:endParaRPr lang="en-IN" sz="32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3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AC50C095C5A8468053449A6B3176EE" ma:contentTypeVersion="8" ma:contentTypeDescription="Create a new document." ma:contentTypeScope="" ma:versionID="e06f8bcee00fef209c01778c7f2cd916">
  <xsd:schema xmlns:xsd="http://www.w3.org/2001/XMLSchema" xmlns:xs="http://www.w3.org/2001/XMLSchema" xmlns:p="http://schemas.microsoft.com/office/2006/metadata/properties" xmlns:ns2="852f7f84-ee64-42d1-bbe2-b75ed5446aeb" targetNamespace="http://schemas.microsoft.com/office/2006/metadata/properties" ma:root="true" ma:fieldsID="6c70184f9b81a8befee3134ca751eac3" ns2:_="">
    <xsd:import namespace="852f7f84-ee64-42d1-bbe2-b75ed5446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f7f84-ee64-42d1-bbe2-b75ed5446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DED679-CF21-4A92-8BBC-A8A3408AFF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2f7f84-ee64-42d1-bbe2-b75ed5446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F4BA44-D91A-40FB-B51A-5DBBE0ED5C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56B4C1-6447-4618-94F8-402DB22B867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776</TotalTime>
  <Words>351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Bahnschrift</vt:lpstr>
      <vt:lpstr>Calibri</vt:lpstr>
      <vt:lpstr>Calibri Light</vt:lpstr>
      <vt:lpstr>Segoe UI Emoji</vt:lpstr>
      <vt:lpstr>Clarity</vt:lpstr>
      <vt:lpstr>MPCA LAB MINI PROJECT</vt:lpstr>
      <vt:lpstr>PROBLEM STATEMENT</vt:lpstr>
      <vt:lpstr>INTRODUCTION</vt:lpstr>
      <vt:lpstr>BLOCK DIAGRAM</vt:lpstr>
      <vt:lpstr>REQUIRED COMPONENTS</vt:lpstr>
      <vt:lpstr>PROJECT DESCRIPTION</vt:lpstr>
      <vt:lpstr>PROJECT DESCRIPTION</vt:lpstr>
      <vt:lpstr>APPLICATIONS</vt:lpstr>
      <vt:lpstr>REFERENCES(Website links, Books etc.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MPCA MINI PROJECT</dc:title>
  <dc:creator>user</dc:creator>
  <cp:lastModifiedBy>Pravena B</cp:lastModifiedBy>
  <cp:revision>24</cp:revision>
  <dcterms:created xsi:type="dcterms:W3CDTF">2020-04-03T15:43:14Z</dcterms:created>
  <dcterms:modified xsi:type="dcterms:W3CDTF">2022-01-04T04:45:57Z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0x010100DBAC50C095C5A8468053449A6B3176EE</vt:lpwstr>
  </property>
</Properties>
</file>