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  <p:embeddedFont>
      <p:font typeface="Lexe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35" Type="http://schemas.openxmlformats.org/officeDocument/2006/relationships/font" Target="fonts/Lexend-bold.fntdata"/><Relationship Id="rId12" Type="http://schemas.openxmlformats.org/officeDocument/2006/relationships/slide" Target="slides/slide7.xml"/><Relationship Id="rId34" Type="http://schemas.openxmlformats.org/officeDocument/2006/relationships/font" Target="fonts/Lexe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7c96663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7c96663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15ebac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15ebac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5ebac6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5ebac6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7c96663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7c96663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7c96663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7c96663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7c96663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7c96663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7c96663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7c96663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c96663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c96663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8c8096fd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8c8096fd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5bd561c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5bd561c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c5d666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c5d666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c5d666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c5d666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dd2e32fb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dd2e32fb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5dd2e32fb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5dd2e32fb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dd2e32fb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dd2e32fb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c96663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7c96663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5425" y="918250"/>
            <a:ext cx="8208000" cy="19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highlight>
                  <a:schemeClr val="dk1"/>
                </a:highlight>
                <a:latin typeface="Lexend"/>
                <a:ea typeface="Lexend"/>
                <a:cs typeface="Lexend"/>
                <a:sym typeface="Lexend"/>
              </a:rPr>
              <a:t>Hiring Process Analytics</a:t>
            </a:r>
            <a:endParaRPr b="1" sz="3111"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7330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Pravesh Rana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ranapravesh30@gmail.com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and Plots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one of the most important part of analysis to visualize the data.</a:t>
            </a:r>
            <a:endParaRPr sz="18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Task: Draw the class intervals for salary in the company?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00" y="1891450"/>
            <a:ext cx="6630775" cy="30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0" y="2060000"/>
            <a:ext cx="5889638" cy="29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00" y="2000400"/>
            <a:ext cx="5976001" cy="299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8600"/>
            <a:ext cx="6360576" cy="30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</a:t>
            </a:r>
            <a:r>
              <a:rPr b="1" lang="en" sz="3000"/>
              <a:t>+Rejected</a:t>
            </a:r>
            <a:r>
              <a:rPr b="1" lang="en" sz="3000"/>
              <a:t>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1975"/>
            <a:ext cx="6025701" cy="30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(Hired+Rejected)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7447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" y="2395400"/>
            <a:ext cx="4673699" cy="261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(Hired+Rejected)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different charts and graphs to perform the task representing the data.</a:t>
            </a:r>
            <a:endParaRPr sz="18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22600" y="1380075"/>
            <a:ext cx="85206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Your Task:</a:t>
            </a:r>
            <a:r>
              <a:rPr lang="en"/>
              <a:t> Represent different post tiers using chart/graph.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0325"/>
            <a:ext cx="5521200" cy="32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Google Drive Link for the Updated and edited Excel </a:t>
            </a:r>
            <a:r>
              <a:rPr b="1"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https://docs.google.com/spreadsheets/d/1EQbgs4Cnl4xWUhF_51CJtocDp-bRi0Wf/edit?usp=sharing&amp;ouid=101515825195104277499&amp;rtpof=true&amp;sd=true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297500" y="549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Outline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297500" y="136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Case Study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Hiring Process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243975" y="404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Project Description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122975" y="1152900"/>
            <a:ext cx="73167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●"/>
            </a:pPr>
            <a:r>
              <a:rPr lang="en" sz="1400">
                <a:solidFill>
                  <a:srgbClr val="8492A6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Hiring process is the fundamental and the most important function of a company. Here, the MNCs get to know about the major underlying trends about the hiring process. Trends such as- number of rejections, number of interviews, types of jobs, vacancies etc. are important for a company to analyse before hiring freshers or any other individual. Thus, making an opportunity for a Data Analyst job here too!</a:t>
            </a:r>
            <a:endParaRPr sz="1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●"/>
            </a:pPr>
            <a:r>
              <a:rPr lang="en" sz="1400">
                <a:solidFill>
                  <a:srgbClr val="8492A6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Being a Data Analyst, your job is to go through these trends and draw insights out of it for hiring department to work upon.</a:t>
            </a:r>
            <a:endParaRPr sz="1400">
              <a:solidFill>
                <a:srgbClr val="8492A6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57100" y="1150200"/>
            <a:ext cx="3548100" cy="1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salary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intervals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Charts and plots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797950" y="236100"/>
            <a:ext cx="354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Approach</a:t>
            </a:r>
            <a:endParaRPr b="1" sz="2488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998325" y="3140750"/>
            <a:ext cx="3798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Tech Stack Used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557100" y="3786050"/>
            <a:ext cx="56172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Microsoft Excel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61050" y="382550"/>
            <a:ext cx="85728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Hiring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 of intaking of people into an organization for different kinds of positions.</a:t>
            </a:r>
            <a:endParaRPr sz="18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61050" y="1445100"/>
            <a:ext cx="78738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Your task: </a:t>
            </a:r>
            <a:r>
              <a:rPr lang="en" sz="1500"/>
              <a:t>How many males and females are Hired?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4" y="2988900"/>
            <a:ext cx="5951924" cy="20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75" y="2091025"/>
            <a:ext cx="8056199" cy="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21675" y="444950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/>
              <a:t>Average Salary</a:t>
            </a:r>
            <a:endParaRPr b="1"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Adding all the salaries for a select group of employees and then dividing the sum by the number of employees in the group.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1675" y="1725650"/>
            <a:ext cx="85206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Your task: </a:t>
            </a:r>
            <a:r>
              <a:rPr lang="en" sz="1500"/>
              <a:t>What is the average salary offered in this company?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find the average salary offered in the company:-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First, we need to remove the </a:t>
            </a:r>
            <a:r>
              <a:rPr lang="en" sz="1500"/>
              <a:t>outliers i.e. to remove the salaries below 1000 and above 100000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Then using the formula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=AVERAGE(entire_column_of_salary_after_removing_outliers)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/>
              <a:t>Class Intervals</a:t>
            </a:r>
            <a:endParaRPr b="1"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The class interval is the difference between the upper class limit and the lower class limit.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27550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Your Task: Draw the class intervals for salary in the company?</a:t>
            </a:r>
            <a:endParaRPr sz="16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39050"/>
            <a:ext cx="4260300" cy="208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39050"/>
            <a:ext cx="4572001" cy="208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and Plots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one of the most important part of analysis to visualize the data.</a:t>
            </a:r>
            <a:endParaRPr sz="18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Task: Draw the class intervals for salary in the company?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0" y="1831600"/>
            <a:ext cx="7403401" cy="31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Charts and Plots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one of the most important part of analysis to visualize the data.</a:t>
            </a:r>
            <a:endParaRPr sz="18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95925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Task: Draw the class intervals for salary in the company?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1625"/>
            <a:ext cx="5270100" cy="2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