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0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034" y="5911850"/>
            <a:ext cx="151553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F9FB4-28C0-40FB-855C-04A80030F7D2}" type="datetimeFigureOut">
              <a:rPr lang="en-US" smtClean="0"/>
              <a:t>29/06/2021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5E2E1-B9E5-4C0C-875C-3E83BD61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F9FB4-28C0-40FB-855C-04A80030F7D2}" type="datetimeFigureOut">
              <a:rPr lang="en-US" smtClean="0"/>
              <a:t>29/06/2021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5E2E1-B9E5-4C0C-875C-3E83BD61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4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F9FB4-28C0-40FB-855C-04A80030F7D2}" type="datetimeFigureOut">
              <a:rPr lang="en-US" smtClean="0"/>
              <a:t>29/06/2021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5E2E1-B9E5-4C0C-875C-3E83BD61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4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034" y="5911850"/>
            <a:ext cx="151553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3B676-F127-44C0-8753-DE3D3C28FC6E}" type="datetimeFigureOut">
              <a:rPr lang="en-US"/>
              <a:pPr>
                <a:defRPr/>
              </a:pPr>
              <a:t>29/06/2021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EE70A-5FC9-4219-8B17-C77D1749C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60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D9035-696F-4B61-8033-2BB77A1A7CDB}" type="datetimeFigureOut">
              <a:rPr lang="en-US"/>
              <a:pPr>
                <a:defRPr/>
              </a:pPr>
              <a:t>29/06/2021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EB05D-9101-4B79-A78D-761EC88B8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60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F6E93-8DD3-45A5-9BB5-9887AB55ABC7}" type="datetimeFigureOut">
              <a:rPr lang="en-US"/>
              <a:pPr>
                <a:defRPr/>
              </a:pPr>
              <a:t>29/06/2021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FC600-EFA2-4029-AB28-C51D36A8A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67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C7CA0-137E-4413-BEB5-775E90FE7A49}" type="datetimeFigureOut">
              <a:rPr lang="en-US"/>
              <a:pPr>
                <a:defRPr/>
              </a:pPr>
              <a:t>29/06/2021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3E5CD-0CE3-409C-A9A1-FB949F895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14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FB5FA-BFB6-4303-B256-78D8220E35E6}" type="datetimeFigureOut">
              <a:rPr lang="en-US"/>
              <a:pPr>
                <a:defRPr/>
              </a:pPr>
              <a:t>29/06/2021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2EC38-EFAB-4B46-8A39-0FB6D4941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2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293E-BC9B-4AC4-AF73-7AEFAE4DAFA7}" type="datetimeFigureOut">
              <a:rPr lang="en-US"/>
              <a:pPr>
                <a:defRPr/>
              </a:pPr>
              <a:t>29/06/2021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B42DA-D719-4DA1-A3D6-0089E7FA5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53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67EDF-A033-4531-9D3D-6BB445B16383}" type="datetimeFigureOut">
              <a:rPr lang="en-US"/>
              <a:pPr>
                <a:defRPr/>
              </a:pPr>
              <a:t>29/06/2021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4716F-0DEE-4803-9090-F062C1F0C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00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A9CFA-7D8F-4B30-ACD5-3634C18F98FB}" type="datetimeFigureOut">
              <a:rPr lang="en-US"/>
              <a:pPr>
                <a:defRPr/>
              </a:pPr>
              <a:t>29/06/2021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511A8-4332-47B1-AF24-AFAC1EE71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F9FB4-28C0-40FB-855C-04A80030F7D2}" type="datetimeFigureOut">
              <a:rPr lang="en-US" smtClean="0"/>
              <a:t>29/06/2021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5E2E1-B9E5-4C0C-875C-3E83BD61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6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C34CF-7F99-4D95-954F-85AC5660E39B}" type="datetimeFigureOut">
              <a:rPr lang="en-US"/>
              <a:pPr>
                <a:defRPr/>
              </a:pPr>
              <a:t>29/06/2021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42CC2-189C-4AD0-896F-13BAC6BAF7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37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5D99D-7D3E-4A38-8387-65544A272F52}" type="datetimeFigureOut">
              <a:rPr lang="en-US"/>
              <a:pPr>
                <a:defRPr/>
              </a:pPr>
              <a:t>29/06/2021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7AAD8-BC09-43EF-B8B8-4DC777B7A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20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A6F27-6CA4-4C4F-B8C1-ACCB21F845A0}" type="datetimeFigureOut">
              <a:rPr lang="en-US"/>
              <a:pPr>
                <a:defRPr/>
              </a:pPr>
              <a:t>29/06/2021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60477-2B49-461C-9A6C-C6EB0308C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F9FB4-28C0-40FB-855C-04A80030F7D2}" type="datetimeFigureOut">
              <a:rPr lang="en-US" smtClean="0"/>
              <a:t>29/06/2021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5E2E1-B9E5-4C0C-875C-3E83BD61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5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F9FB4-28C0-40FB-855C-04A80030F7D2}" type="datetimeFigureOut">
              <a:rPr lang="en-US" smtClean="0"/>
              <a:t>29/06/2021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5E2E1-B9E5-4C0C-875C-3E83BD61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2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F9FB4-28C0-40FB-855C-04A80030F7D2}" type="datetimeFigureOut">
              <a:rPr lang="en-US" smtClean="0"/>
              <a:t>29/06/2021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5E2E1-B9E5-4C0C-875C-3E83BD61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7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F9FB4-28C0-40FB-855C-04A80030F7D2}" type="datetimeFigureOut">
              <a:rPr lang="en-US" smtClean="0"/>
              <a:t>29/06/2021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5E2E1-B9E5-4C0C-875C-3E83BD61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4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F9FB4-28C0-40FB-855C-04A80030F7D2}" type="datetimeFigureOut">
              <a:rPr lang="en-US" smtClean="0"/>
              <a:t>29/06/2021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5E2E1-B9E5-4C0C-875C-3E83BD61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9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F9FB4-28C0-40FB-855C-04A80030F7D2}" type="datetimeFigureOut">
              <a:rPr lang="en-US" smtClean="0"/>
              <a:t>29/06/2021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5E2E1-B9E5-4C0C-875C-3E83BD61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8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F9FB4-28C0-40FB-855C-04A80030F7D2}" type="datetimeFigureOut">
              <a:rPr lang="en-US" smtClean="0"/>
              <a:t>29/06/2021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5E2E1-B9E5-4C0C-875C-3E83BD61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4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4E5F9FB4-28C0-40FB-855C-04A80030F7D2}" type="datetimeFigureOut">
              <a:rPr lang="en-US" smtClean="0"/>
              <a:t>29/06/2021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805E2E1-B9E5-4C0C-875C-3E83BD613F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034" y="5911850"/>
            <a:ext cx="151553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50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411AA7-3BE3-4874-A3C6-7C8B6860A955}" type="datetimeFigureOut">
              <a:rPr lang="en-US"/>
              <a:pPr>
                <a:defRPr/>
              </a:pPr>
              <a:t>29/06/2021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33B4BBF-177B-47C6-9B6F-A8BB089AF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034" y="5911850"/>
            <a:ext cx="151553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84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el.figshare.com/articles/dataset/4000_stories_with_sentiment_analysis_dataset/771254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Story Sentiment Analysis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Presented By : </a:t>
            </a:r>
          </a:p>
          <a:p>
            <a:r>
              <a:rPr lang="en-US" sz="2400" dirty="0" err="1" smtClean="0"/>
              <a:t>Pravesh</a:t>
            </a:r>
            <a:r>
              <a:rPr lang="en-US" sz="2400" dirty="0" smtClean="0"/>
              <a:t> </a:t>
            </a:r>
            <a:r>
              <a:rPr lang="en-US" sz="2400" dirty="0" err="1" smtClean="0"/>
              <a:t>Raikwar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10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Problem Statement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2184401"/>
            <a:ext cx="10972800" cy="4525963"/>
          </a:xfrm>
        </p:spPr>
        <p:txBody>
          <a:bodyPr/>
          <a:lstStyle/>
          <a:p>
            <a:r>
              <a:rPr lang="en-US" dirty="0" smtClean="0"/>
              <a:t>helps in understanding impact of narrative literature on mental health.</a:t>
            </a:r>
          </a:p>
          <a:p>
            <a:r>
              <a:rPr lang="en-US" dirty="0" smtClean="0"/>
              <a:t>Emotional content of short story classification using the </a:t>
            </a:r>
            <a:r>
              <a:rPr lang="en-US" b="1" dirty="0" smtClean="0"/>
              <a:t>Arousal</a:t>
            </a:r>
            <a:r>
              <a:rPr lang="en-US" dirty="0" smtClean="0"/>
              <a:t> &amp; </a:t>
            </a:r>
            <a:r>
              <a:rPr lang="en-US" b="1" dirty="0"/>
              <a:t>D</a:t>
            </a:r>
            <a:r>
              <a:rPr lang="en-US" b="1" dirty="0" smtClean="0"/>
              <a:t>ominance </a:t>
            </a:r>
            <a:r>
              <a:rPr lang="en-US" dirty="0" smtClean="0"/>
              <a:t>norms.</a:t>
            </a:r>
          </a:p>
        </p:txBody>
      </p:sp>
    </p:spTree>
    <p:extLst>
      <p:ext uri="{BB962C8B-B14F-4D97-AF65-F5344CB8AC3E}">
        <p14:creationId xmlns:p14="http://schemas.microsoft.com/office/powerpoint/2010/main" val="37693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Dataset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7" t="36448" r="25799" b="18230"/>
          <a:stretch/>
        </p:blipFill>
        <p:spPr>
          <a:xfrm>
            <a:off x="7772169" y="1531937"/>
            <a:ext cx="3423535" cy="3039075"/>
          </a:xfrm>
        </p:spPr>
      </p:pic>
      <p:sp>
        <p:nvSpPr>
          <p:cNvPr id="8" name="TextBox 7"/>
          <p:cNvSpPr txBox="1"/>
          <p:nvPr/>
        </p:nvSpPr>
        <p:spPr>
          <a:xfrm>
            <a:off x="1162782" y="1417636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Records/ Stories : 4071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features : 318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Relevant features 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3" t="49743" r="34625" b="17739"/>
          <a:stretch/>
        </p:blipFill>
        <p:spPr>
          <a:xfrm>
            <a:off x="837271" y="2819400"/>
            <a:ext cx="6827757" cy="24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Model Scores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41600" y="1417638"/>
            <a:ext cx="85852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AUC: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0.7703570177663444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</a:pP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 : 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[[269 117]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[ 67 362]]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fr-FR" altLang="en-US" sz="18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en-US" sz="1800" b="1" dirty="0" err="1" smtClean="0">
                <a:latin typeface="Arial" panose="020B0604020202020204" pitchFamily="34" charset="0"/>
              </a:rPr>
              <a:t>C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lassification_Report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precision    recall  f1-score   support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-1       0.80      0.70      0.75       386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1       0.76      0.84      0.80       429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accuracy                           0.77       815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macro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0.78      0.77      0.77       815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weighted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0.78      0.77      0.77       815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Deployment </a:t>
            </a:r>
            <a:r>
              <a:rPr lang="en-US" sz="2000" b="1" dirty="0" smtClean="0">
                <a:solidFill>
                  <a:srgbClr val="C00000"/>
                </a:solidFill>
              </a:rPr>
              <a:t>(using </a:t>
            </a:r>
            <a:r>
              <a:rPr lang="en-US" sz="2000" b="1" dirty="0" err="1" smtClean="0">
                <a:solidFill>
                  <a:srgbClr val="C00000"/>
                </a:solidFill>
              </a:rPr>
              <a:t>Gradio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" r="2198" b="23674"/>
          <a:stretch/>
        </p:blipFill>
        <p:spPr>
          <a:xfrm>
            <a:off x="714424" y="1790700"/>
            <a:ext cx="10352877" cy="4241800"/>
          </a:xfrm>
        </p:spPr>
      </p:pic>
    </p:spTree>
    <p:extLst>
      <p:ext uri="{BB962C8B-B14F-4D97-AF65-F5344CB8AC3E}">
        <p14:creationId xmlns:p14="http://schemas.microsoft.com/office/powerpoint/2010/main" val="11622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5" b="14965"/>
          <a:stretch/>
        </p:blipFill>
        <p:spPr>
          <a:xfrm>
            <a:off x="1480775" y="1417638"/>
            <a:ext cx="9704979" cy="4334005"/>
          </a:xfrm>
        </p:spPr>
      </p:pic>
    </p:spTree>
    <p:extLst>
      <p:ext uri="{BB962C8B-B14F-4D97-AF65-F5344CB8AC3E}">
        <p14:creationId xmlns:p14="http://schemas.microsoft.com/office/powerpoint/2010/main" val="427809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700" y="2806149"/>
            <a:ext cx="3629439" cy="152455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C00000"/>
                </a:solidFill>
              </a:rPr>
              <a:t>Thank You!!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8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E2317B5-2DF1-430F-B0A0-6B45B1FA141A}" vid="{2E7DD423-2E71-4340-8E2A-AF187DE81BB6}"/>
    </a:ext>
  </a:extLst>
</a:theme>
</file>

<file path=ppt/theme/theme2.xml><?xml version="1.0" encoding="utf-8"?>
<a:theme xmlns:a="http://schemas.openxmlformats.org/drawingml/2006/main" name="1_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E2317B5-2DF1-430F-B0A0-6B45B1FA141A}" vid="{2E7DD423-2E71-4340-8E2A-AF187DE81B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Aegis Template</Template>
  <TotalTime>872</TotalTime>
  <Words>113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Calibri</vt:lpstr>
      <vt:lpstr>Presentation3</vt:lpstr>
      <vt:lpstr>1_Presentation3</vt:lpstr>
      <vt:lpstr>Story Sentiment Analysis </vt:lpstr>
      <vt:lpstr>Problem Statement </vt:lpstr>
      <vt:lpstr>Dataset</vt:lpstr>
      <vt:lpstr>Model Scores</vt:lpstr>
      <vt:lpstr>Deployment (using Gradio)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Sentiment Analysis</dc:title>
  <dc:creator>DELL</dc:creator>
  <cp:lastModifiedBy>DELL</cp:lastModifiedBy>
  <cp:revision>16</cp:revision>
  <dcterms:created xsi:type="dcterms:W3CDTF">2021-06-25T03:55:43Z</dcterms:created>
  <dcterms:modified xsi:type="dcterms:W3CDTF">2021-06-29T12:29:13Z</dcterms:modified>
</cp:coreProperties>
</file>