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E9CD02-BA9E-4335-A26B-E26FBB3D13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9FF69E-A38A-4D20-BDE2-03E478ADD9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Approaches to develop the Programs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Number of Approaches to develop the Programs in Python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3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 of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Set of </a:t>
            </a:r>
            <a:r>
              <a:rPr lang="en-US" dirty="0" err="1" smtClean="0"/>
              <a:t>Optmized</a:t>
            </a:r>
            <a:r>
              <a:rPr lang="en-US" dirty="0" smtClean="0"/>
              <a:t> </a:t>
            </a:r>
            <a:r>
              <a:rPr lang="en-US" dirty="0" err="1" smtClean="0"/>
              <a:t>Instractions</a:t>
            </a:r>
            <a:r>
              <a:rPr lang="en-US" dirty="0" smtClean="0"/>
              <a:t> is called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</a:t>
            </a:r>
            <a:r>
              <a:rPr lang="en-US" dirty="0" err="1" smtClean="0"/>
              <a:t>Optmized</a:t>
            </a:r>
            <a:r>
              <a:rPr lang="en-US" dirty="0" smtClean="0"/>
              <a:t> </a:t>
            </a:r>
            <a:r>
              <a:rPr lang="en-US" dirty="0" err="1" smtClean="0"/>
              <a:t>Instractions</a:t>
            </a:r>
            <a:r>
              <a:rPr lang="en-US" dirty="0" smtClean="0"/>
              <a:t> are Nothing But They Must Less Time Complexity and Less Space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 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of Writing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Need of Writing the Program is that "To Implement any Manual work into Automated Application".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As we know that a Program is a Collection of </a:t>
            </a:r>
            <a:r>
              <a:rPr lang="en-US" dirty="0" err="1" smtClean="0"/>
              <a:t>Optmized</a:t>
            </a:r>
            <a:r>
              <a:rPr lang="en-US" dirty="0" smtClean="0"/>
              <a:t> </a:t>
            </a:r>
            <a:r>
              <a:rPr lang="en-US" dirty="0" err="1" smtClean="0"/>
              <a:t>Instractions</a:t>
            </a:r>
            <a:r>
              <a:rPr lang="en-US" dirty="0" smtClean="0"/>
              <a:t> and those </a:t>
            </a:r>
            <a:r>
              <a:rPr lang="en-US" dirty="0" err="1" smtClean="0"/>
              <a:t>Optmized</a:t>
            </a:r>
            <a:r>
              <a:rPr lang="en-US" dirty="0" smtClean="0"/>
              <a:t> </a:t>
            </a:r>
            <a:r>
              <a:rPr lang="en-US" dirty="0" err="1" smtClean="0"/>
              <a:t>Instractions</a:t>
            </a:r>
            <a:r>
              <a:rPr lang="en-US" dirty="0" smtClean="0"/>
              <a:t> must be saved on Name (called File Name) with extension .</a:t>
            </a:r>
            <a:r>
              <a:rPr lang="en-US" dirty="0" err="1" smtClean="0"/>
              <a:t>py</a:t>
            </a:r>
            <a:r>
              <a:rPr lang="en-US" dirty="0" smtClean="0"/>
              <a:t> (FileName.py). </a:t>
            </a:r>
            <a:endParaRPr lang="en-US" dirty="0" smtClean="0"/>
          </a:p>
          <a:p>
            <a:r>
              <a:rPr lang="en-US" dirty="0" smtClean="0"/>
              <a:t>---------------------------------------------------- </a:t>
            </a:r>
          </a:p>
          <a:p>
            <a:r>
              <a:rPr lang="en-US" dirty="0" smtClean="0"/>
              <a:t>=&gt;</a:t>
            </a:r>
            <a:r>
              <a:rPr lang="en-US" dirty="0" smtClean="0"/>
              <a:t>In Python , we have Two Approaches to develop the Programs. They are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By using Interactive Approach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By using Batch Mode Approach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By using Interactive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=&gt;In Interactive Approach, Python Programmer can Issue One statement at a time and Gets Corresponding Statement </a:t>
            </a:r>
            <a:r>
              <a:rPr lang="en-US" dirty="0" err="1" smtClean="0"/>
              <a:t>Ouput</a:t>
            </a:r>
            <a:r>
              <a:rPr lang="en-US" dirty="0" smtClean="0"/>
              <a:t> at a time.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Interactive Approach is useful To Test One Instruction at a time only.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Interactive Approach is </a:t>
            </a:r>
            <a:r>
              <a:rPr lang="en-US" dirty="0" err="1" smtClean="0"/>
              <a:t>unble</a:t>
            </a:r>
            <a:r>
              <a:rPr lang="en-US" dirty="0" smtClean="0"/>
              <a:t> to provide the Facility of Save the Instructions and More Over we are unable to Re-use the Code.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Interactive Approach is not recommended to Develop Big Problem Solving Statements.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Softwares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------------------------------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Python Command </a:t>
            </a:r>
            <a:r>
              <a:rPr lang="en-US" dirty="0" smtClean="0"/>
              <a:t>Prompt</a:t>
            </a:r>
          </a:p>
          <a:p>
            <a:r>
              <a:rPr lang="en-US" dirty="0" smtClean="0"/>
              <a:t> </a:t>
            </a:r>
            <a:r>
              <a:rPr lang="en-US" dirty="0" smtClean="0"/>
              <a:t>Python IDLE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--------------------</a:t>
            </a:r>
          </a:p>
          <a:p>
            <a:r>
              <a:rPr lang="en-US" dirty="0" smtClean="0"/>
              <a:t>comes </a:t>
            </a:r>
            <a:r>
              <a:rPr lang="en-US" dirty="0" smtClean="0"/>
              <a:t>along Python Software </a:t>
            </a:r>
            <a:r>
              <a:rPr lang="en-US" dirty="0" err="1" smtClean="0"/>
              <a:t>Installtion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---------------------------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a=10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b=20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c=</a:t>
            </a:r>
            <a:r>
              <a:rPr lang="en-US" dirty="0" err="1" smtClean="0"/>
              <a:t>a+b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print(a)---------------10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print(b)---------------20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print(c)---------------30 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: To Develop Big Problem Solving Statements, we must use Batch Mode Approach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By using Batch Mode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Batch Mode Approach, Python Programmer will develop set of </a:t>
            </a:r>
            <a:r>
              <a:rPr lang="en-US" dirty="0" err="1" smtClean="0"/>
              <a:t>Optmized</a:t>
            </a:r>
            <a:r>
              <a:rPr lang="en-US" dirty="0" smtClean="0"/>
              <a:t> </a:t>
            </a:r>
            <a:r>
              <a:rPr lang="en-US" dirty="0" err="1" smtClean="0"/>
              <a:t>Instractions</a:t>
            </a:r>
            <a:r>
              <a:rPr lang="en-US" dirty="0" smtClean="0"/>
              <a:t> (batch) and Save on Name (File Name) with an extension called .</a:t>
            </a:r>
            <a:r>
              <a:rPr lang="en-US" dirty="0" err="1" smtClean="0"/>
              <a:t>py</a:t>
            </a:r>
            <a:r>
              <a:rPr lang="en-US" dirty="0" smtClean="0"/>
              <a:t> (FileName.py).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1. Python IDLE Shell (Not Recommended to Use in Real Time) </a:t>
            </a:r>
          </a:p>
          <a:p>
            <a:r>
              <a:rPr lang="en-US" dirty="0" smtClean="0"/>
              <a:t>-----------------------------------</a:t>
            </a:r>
          </a:p>
          <a:p>
            <a:r>
              <a:rPr lang="en-US" dirty="0" smtClean="0"/>
              <a:t> </a:t>
            </a:r>
            <a:r>
              <a:rPr lang="en-US" dirty="0" smtClean="0"/>
              <a:t>2. Universal IDE(</a:t>
            </a:r>
            <a:r>
              <a:rPr lang="en-US" dirty="0" err="1" smtClean="0"/>
              <a:t>Intregated</a:t>
            </a:r>
            <a:r>
              <a:rPr lang="en-US" dirty="0" smtClean="0"/>
              <a:t> Development Environment) (popular to Real Time) </a:t>
            </a:r>
            <a:endParaRPr lang="en-US" dirty="0" smtClean="0"/>
          </a:p>
          <a:p>
            <a:r>
              <a:rPr lang="en-US" dirty="0" smtClean="0"/>
              <a:t>-------------------------- 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Jupiter</a:t>
            </a:r>
          </a:p>
          <a:p>
            <a:r>
              <a:rPr lang="en-US" dirty="0" smtClean="0"/>
              <a:t> </a:t>
            </a:r>
            <a:r>
              <a:rPr lang="en-US" dirty="0" smtClean="0"/>
              <a:t>Note Book </a:t>
            </a:r>
            <a:endParaRPr lang="en-US" dirty="0" smtClean="0"/>
          </a:p>
          <a:p>
            <a:r>
              <a:rPr lang="en-US" dirty="0" smtClean="0"/>
              <a:t>Spider </a:t>
            </a:r>
          </a:p>
          <a:p>
            <a:r>
              <a:rPr lang="en-US" dirty="0" smtClean="0"/>
              <a:t>VS </a:t>
            </a:r>
            <a:r>
              <a:rPr lang="en-US" dirty="0" smtClean="0"/>
              <a:t>Code 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Sublime </a:t>
            </a:r>
            <a:r>
              <a:rPr lang="en-US" dirty="0" smtClean="0"/>
              <a:t>text....etc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points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NOTE</a:t>
            </a:r>
            <a:r>
              <a:rPr lang="en-US" dirty="0" smtClean="0"/>
              <a:t>: To Run the Python Program from Windows Command Prompt, we use Two Tools. They are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python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 smtClean="0"/>
              <a:t>: python FileName.py 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FileName.py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 smtClean="0"/>
              <a:t>'python' and '</a:t>
            </a:r>
            <a:r>
              <a:rPr lang="en-US" dirty="0" err="1" smtClean="0"/>
              <a:t>py</a:t>
            </a:r>
            <a:r>
              <a:rPr lang="en-US" dirty="0" smtClean="0"/>
              <a:t>' are present </a:t>
            </a:r>
            <a:r>
              <a:rPr lang="en-US" dirty="0" smtClean="0"/>
              <a:t>in C</a:t>
            </a:r>
            <a:r>
              <a:rPr lang="en-US" dirty="0" smtClean="0"/>
              <a:t>:\Users\KVR\AppData\Local\Programs\Python\Python313 Folder. </a:t>
            </a:r>
            <a:endParaRPr lang="en-US" dirty="0" smtClean="0"/>
          </a:p>
          <a:p>
            <a:r>
              <a:rPr lang="en-US" dirty="0" smtClean="0"/>
              <a:t>-------------------------------------- </a:t>
            </a:r>
          </a:p>
          <a:p>
            <a:r>
              <a:rPr lang="en-US" dirty="0" smtClean="0"/>
              <a:t>Examples </a:t>
            </a:r>
          </a:p>
          <a:p>
            <a:r>
              <a:rPr lang="en-US" dirty="0" smtClean="0"/>
              <a:t>-------------------------------------- </a:t>
            </a:r>
          </a:p>
          <a:p>
            <a:r>
              <a:rPr lang="en-US" dirty="0" smtClean="0"/>
              <a:t>E</a:t>
            </a:r>
            <a:r>
              <a:rPr lang="en-US" dirty="0" smtClean="0"/>
              <a:t>:\KVR-PYTHON-11AM\BATCH MODE&gt;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smtClean="0"/>
              <a:t>AddEx3.py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Enter Value of </a:t>
            </a:r>
            <a:r>
              <a:rPr lang="en-US" dirty="0" smtClean="0"/>
              <a:t>a:4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Enter Value of b:5.6 </a:t>
            </a:r>
            <a:endParaRPr lang="en-US" dirty="0" smtClean="0"/>
          </a:p>
          <a:p>
            <a:r>
              <a:rPr lang="en-US" dirty="0" smtClean="0"/>
              <a:t>**************************************************</a:t>
            </a:r>
          </a:p>
          <a:p>
            <a:r>
              <a:rPr lang="en-US" dirty="0" smtClean="0"/>
              <a:t> </a:t>
            </a:r>
            <a:r>
              <a:rPr lang="en-US" dirty="0" smtClean="0"/>
              <a:t>Val of a=4.0 </a:t>
            </a:r>
            <a:r>
              <a:rPr lang="en-US" dirty="0" err="1" smtClean="0"/>
              <a:t>val</a:t>
            </a:r>
            <a:r>
              <a:rPr lang="en-US" dirty="0" smtClean="0"/>
              <a:t> of b=5.6 Sum=9.6 ************************************************** 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:\KVR-PYTHON-11AM\BATCH MODE&gt;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 smtClean="0"/>
              <a:t>MulEx.py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Enter Value of </a:t>
            </a:r>
            <a:r>
              <a:rPr lang="en-US" dirty="0" smtClean="0"/>
              <a:t>a:5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Enter Value of b:7 </a:t>
            </a:r>
            <a:endParaRPr lang="en-US" dirty="0" smtClean="0"/>
          </a:p>
          <a:p>
            <a:r>
              <a:rPr lang="en-US" dirty="0" smtClean="0"/>
              <a:t>**************************************************</a:t>
            </a:r>
          </a:p>
          <a:p>
            <a:r>
              <a:rPr lang="en-US" dirty="0" smtClean="0"/>
              <a:t> </a:t>
            </a:r>
            <a:r>
              <a:rPr lang="en-US" dirty="0" smtClean="0"/>
              <a:t>Val of a=5.0 </a:t>
            </a:r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b=7.0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en-US" dirty="0" smtClean="0"/>
              <a:t>=35.0</a:t>
            </a:r>
          </a:p>
          <a:p>
            <a:r>
              <a:rPr lang="en-US" dirty="0" smtClean="0"/>
              <a:t> **********************************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</TotalTime>
  <Words>468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Number of Approaches to develop the Programs in Python</vt:lpstr>
      <vt:lpstr>Slide 2</vt:lpstr>
      <vt:lpstr>1. By using Interactive Approach</vt:lpstr>
      <vt:lpstr>Example Softwares:</vt:lpstr>
      <vt:lpstr>Example Code</vt:lpstr>
      <vt:lpstr>2. By using Batch Mode Approach</vt:lpstr>
      <vt:lpstr>Example Softwares</vt:lpstr>
      <vt:lpstr>Note points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of Approaches to develop the Programs in Python</dc:title>
  <dc:creator>skytech computer</dc:creator>
  <cp:lastModifiedBy>skytech computer</cp:lastModifiedBy>
  <cp:revision>3</cp:revision>
  <dcterms:created xsi:type="dcterms:W3CDTF">2024-12-07T14:45:44Z</dcterms:created>
  <dcterms:modified xsi:type="dcterms:W3CDTF">2024-12-07T14:57:00Z</dcterms:modified>
</cp:coreProperties>
</file>