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2D1C-7034-48A9-B264-F666B91AC6E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861C-E43A-4182-A8DC-50D63F54BD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2D1C-7034-48A9-B264-F666B91AC6E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861C-E43A-4182-A8DC-50D63F54B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2D1C-7034-48A9-B264-F666B91AC6E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861C-E43A-4182-A8DC-50D63F54B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2D1C-7034-48A9-B264-F666B91AC6E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861C-E43A-4182-A8DC-50D63F54B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2D1C-7034-48A9-B264-F666B91AC6E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861C-E43A-4182-A8DC-50D63F54BD7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2D1C-7034-48A9-B264-F666B91AC6E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861C-E43A-4182-A8DC-50D63F54B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2D1C-7034-48A9-B264-F666B91AC6E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861C-E43A-4182-A8DC-50D63F54B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2D1C-7034-48A9-B264-F666B91AC6E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861C-E43A-4182-A8DC-50D63F54B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2D1C-7034-48A9-B264-F666B91AC6E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861C-E43A-4182-A8DC-50D63F54B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2D1C-7034-48A9-B264-F666B91AC6E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861C-E43A-4182-A8DC-50D63F54BD7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70C2D1C-7034-48A9-B264-F666B91AC6E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C67861C-E43A-4182-A8DC-50D63F54BD7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70C2D1C-7034-48A9-B264-F666B91AC6E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C67861C-E43A-4182-A8DC-50D63F54BD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frozenset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frozenset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5420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=&gt;</a:t>
            </a:r>
            <a:r>
              <a:rPr lang="en-US" dirty="0" smtClean="0"/>
              <a:t>'</a:t>
            </a:r>
            <a:r>
              <a:rPr lang="en-US" dirty="0" err="1" smtClean="0"/>
              <a:t>frozenset</a:t>
            </a:r>
            <a:r>
              <a:rPr lang="en-US" dirty="0" smtClean="0"/>
              <a:t>' is one of the pre-defined class and treated as set data type.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The purpose of </a:t>
            </a:r>
            <a:r>
              <a:rPr lang="en-US" dirty="0" err="1" smtClean="0"/>
              <a:t>frozenset</a:t>
            </a:r>
            <a:r>
              <a:rPr lang="en-US" dirty="0" smtClean="0"/>
              <a:t> data type is that "To store Multiple Values either </a:t>
            </a:r>
            <a:r>
              <a:rPr lang="en-US" dirty="0" err="1" smtClean="0"/>
              <a:t>Simiar</a:t>
            </a:r>
            <a:r>
              <a:rPr lang="en-US" dirty="0" smtClean="0"/>
              <a:t> Type or Different Type or Both the Types in Single Object with Unique Values Only (Duplicates are not allowed )".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The elements of </a:t>
            </a:r>
            <a:r>
              <a:rPr lang="en-US" dirty="0" err="1" smtClean="0"/>
              <a:t>frozenset</a:t>
            </a:r>
            <a:r>
              <a:rPr lang="en-US" dirty="0" smtClean="0"/>
              <a:t> must be obtained from different objects like set , </a:t>
            </a:r>
            <a:r>
              <a:rPr lang="en-US" dirty="0" err="1" smtClean="0"/>
              <a:t>tuple</a:t>
            </a:r>
            <a:r>
              <a:rPr lang="en-US" dirty="0" smtClean="0"/>
              <a:t> and list..etc. Syntax: </a:t>
            </a:r>
            <a:r>
              <a:rPr lang="en-US" dirty="0" err="1" smtClean="0"/>
              <a:t>frozensetobj</a:t>
            </a:r>
            <a:r>
              <a:rPr lang="en-US" dirty="0" smtClean="0"/>
              <a:t>=</a:t>
            </a:r>
            <a:r>
              <a:rPr lang="en-US" dirty="0" err="1" smtClean="0"/>
              <a:t>frozenset</a:t>
            </a:r>
            <a:r>
              <a:rPr lang="en-US" dirty="0" smtClean="0"/>
              <a:t>(set/list/</a:t>
            </a:r>
            <a:r>
              <a:rPr lang="en-US" dirty="0" err="1" smtClean="0"/>
              <a:t>tuple</a:t>
            </a:r>
            <a:r>
              <a:rPr lang="en-US" dirty="0" smtClean="0"/>
              <a:t>/</a:t>
            </a:r>
            <a:r>
              <a:rPr lang="en-US" dirty="0" err="1" smtClean="0"/>
              <a:t>str</a:t>
            </a:r>
            <a:r>
              <a:rPr lang="en-US" dirty="0" smtClean="0"/>
              <a:t>/bytes/</a:t>
            </a:r>
            <a:r>
              <a:rPr lang="en-US" dirty="0" err="1" smtClean="0"/>
              <a:t>bytearray</a:t>
            </a:r>
            <a:r>
              <a:rPr lang="en-US" dirty="0" smtClean="0"/>
              <a:t>/range)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An Object of </a:t>
            </a:r>
            <a:r>
              <a:rPr lang="en-US" dirty="0" err="1" smtClean="0"/>
              <a:t>frozenset</a:t>
            </a:r>
            <a:r>
              <a:rPr lang="en-US" dirty="0" smtClean="0"/>
              <a:t> never maintains Insertion Order </a:t>
            </a:r>
            <a:r>
              <a:rPr lang="en-US" dirty="0" err="1" smtClean="0"/>
              <a:t>bcoz</a:t>
            </a:r>
            <a:r>
              <a:rPr lang="en-US" dirty="0" smtClean="0"/>
              <a:t> PVM can display any one of the possibility of elements of </a:t>
            </a:r>
            <a:r>
              <a:rPr lang="en-US" dirty="0" err="1" smtClean="0"/>
              <a:t>frozenset</a:t>
            </a:r>
            <a:r>
              <a:rPr lang="en-US" dirty="0" smtClean="0"/>
              <a:t> object.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On the object of </a:t>
            </a:r>
            <a:r>
              <a:rPr lang="en-US" dirty="0" err="1" smtClean="0"/>
              <a:t>frozenset</a:t>
            </a:r>
            <a:r>
              <a:rPr lang="en-US" dirty="0" smtClean="0"/>
              <a:t>, we can't perform Indexing and Slicing Operations </a:t>
            </a:r>
            <a:r>
              <a:rPr lang="en-US" dirty="0" err="1" smtClean="0"/>
              <a:t>bcoz</a:t>
            </a:r>
            <a:r>
              <a:rPr lang="en-US" dirty="0" smtClean="0"/>
              <a:t> </a:t>
            </a:r>
            <a:r>
              <a:rPr lang="en-US" dirty="0" err="1" smtClean="0"/>
              <a:t>frozenset</a:t>
            </a:r>
            <a:r>
              <a:rPr lang="en-US" dirty="0" smtClean="0"/>
              <a:t> object never maintains Insertion Order.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An object of </a:t>
            </a:r>
            <a:r>
              <a:rPr lang="en-US" dirty="0" err="1" smtClean="0"/>
              <a:t>frozenset</a:t>
            </a:r>
            <a:r>
              <a:rPr lang="en-US" dirty="0" smtClean="0"/>
              <a:t> belongs to Immutable </a:t>
            </a:r>
            <a:r>
              <a:rPr lang="en-US" dirty="0" err="1" smtClean="0"/>
              <a:t>bcoz</a:t>
            </a:r>
            <a:r>
              <a:rPr lang="en-US" dirty="0" smtClean="0"/>
              <a:t> </a:t>
            </a:r>
            <a:r>
              <a:rPr lang="en-US" dirty="0" err="1" smtClean="0"/>
              <a:t>frozenset</a:t>
            </a:r>
            <a:r>
              <a:rPr lang="en-US" dirty="0" smtClean="0"/>
              <a:t>' object does not support item assignment and not possible to modify / Change / add.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we can create two types of </a:t>
            </a:r>
            <a:r>
              <a:rPr lang="en-US" dirty="0" err="1" smtClean="0"/>
              <a:t>frozenset</a:t>
            </a:r>
            <a:r>
              <a:rPr lang="en-US" dirty="0" smtClean="0"/>
              <a:t> objects. They are </a:t>
            </a:r>
            <a:endParaRPr lang="en-US" dirty="0" smtClean="0"/>
          </a:p>
          <a:p>
            <a:pPr lvl="2"/>
            <a:r>
              <a:rPr lang="en-US" sz="2900" dirty="0" smtClean="0"/>
              <a:t>a</a:t>
            </a:r>
            <a:r>
              <a:rPr lang="en-US" sz="2900" dirty="0" smtClean="0"/>
              <a:t>) Empty </a:t>
            </a:r>
            <a:r>
              <a:rPr lang="en-US" sz="2900" dirty="0" err="1" smtClean="0"/>
              <a:t>frozenset</a:t>
            </a:r>
            <a:r>
              <a:rPr lang="en-US" sz="2900" dirty="0" smtClean="0"/>
              <a:t> </a:t>
            </a:r>
            <a:endParaRPr lang="en-US" sz="2900" dirty="0" smtClean="0"/>
          </a:p>
          <a:p>
            <a:pPr lvl="2"/>
            <a:r>
              <a:rPr lang="en-US" sz="2900" dirty="0" smtClean="0"/>
              <a:t>b</a:t>
            </a:r>
            <a:r>
              <a:rPr lang="en-US" sz="2900" dirty="0" smtClean="0"/>
              <a:t>) Non-Empty </a:t>
            </a:r>
            <a:r>
              <a:rPr lang="en-US" sz="2900" dirty="0" err="1" smtClean="0"/>
              <a:t>frozenset</a:t>
            </a:r>
            <a:endParaRPr lang="en-US" sz="2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we can create two types of </a:t>
            </a:r>
            <a:r>
              <a:rPr lang="en-US" sz="2400" dirty="0" err="1" smtClean="0"/>
              <a:t>frozenset</a:t>
            </a:r>
            <a:r>
              <a:rPr lang="en-US" sz="2400" dirty="0" smtClean="0"/>
              <a:t> objects. They are </a:t>
            </a:r>
            <a:br>
              <a:rPr lang="en-US" sz="2400" dirty="0" smtClean="0"/>
            </a:br>
            <a:r>
              <a:rPr lang="en-US" sz="2400" dirty="0" smtClean="0"/>
              <a:t>a) Empty </a:t>
            </a:r>
            <a:r>
              <a:rPr lang="en-US" sz="2400" dirty="0" err="1" smtClean="0"/>
              <a:t>frozenset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b) Non-Empty </a:t>
            </a:r>
            <a:r>
              <a:rPr lang="en-US" sz="2400" dirty="0" err="1" smtClean="0"/>
              <a:t>frozenset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a) Empty </a:t>
            </a:r>
            <a:r>
              <a:rPr lang="en-US" dirty="0" err="1" smtClean="0"/>
              <a:t>frozenset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An Empty </a:t>
            </a:r>
            <a:r>
              <a:rPr lang="en-US" dirty="0" err="1" smtClean="0"/>
              <a:t>frozenset</a:t>
            </a:r>
            <a:r>
              <a:rPr lang="en-US" dirty="0" smtClean="0"/>
              <a:t> is one, which does not contain any elements and whose length is 0 =&gt;Syntax: </a:t>
            </a:r>
            <a:r>
              <a:rPr lang="en-US" dirty="0" err="1" smtClean="0"/>
              <a:t>frozensetobj</a:t>
            </a:r>
            <a:r>
              <a:rPr lang="en-US" dirty="0" smtClean="0"/>
              <a:t>=</a:t>
            </a:r>
            <a:r>
              <a:rPr lang="en-US" dirty="0" err="1" smtClean="0"/>
              <a:t>frozenset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--------------------------------------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 smtClean="0"/>
              <a:t>) Non-Empty </a:t>
            </a:r>
            <a:r>
              <a:rPr lang="en-US" dirty="0" err="1" smtClean="0"/>
              <a:t>frozenset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smtClean="0"/>
              <a:t>-------------------------------------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A Non-Empty </a:t>
            </a:r>
            <a:r>
              <a:rPr lang="en-US" dirty="0" err="1" smtClean="0"/>
              <a:t>frozenset</a:t>
            </a:r>
            <a:r>
              <a:rPr lang="en-US" dirty="0" smtClean="0"/>
              <a:t> is one, which contains elements and whose length is &gt;</a:t>
            </a:r>
            <a:r>
              <a:rPr lang="en-US" dirty="0" smtClean="0"/>
              <a:t>0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=&gt;Syntax: </a:t>
            </a:r>
            <a:r>
              <a:rPr lang="en-US" dirty="0" err="1" smtClean="0"/>
              <a:t>frozensetobj</a:t>
            </a:r>
            <a:r>
              <a:rPr lang="en-US" dirty="0" smtClean="0"/>
              <a:t>=</a:t>
            </a:r>
            <a:r>
              <a:rPr lang="en-US" dirty="0" err="1" smtClean="0"/>
              <a:t>frozenset</a:t>
            </a:r>
            <a:r>
              <a:rPr lang="en-US" dirty="0" smtClean="0"/>
              <a:t>( { val1, val2, ....</a:t>
            </a:r>
            <a:r>
              <a:rPr lang="en-US" dirty="0" err="1" smtClean="0"/>
              <a:t>val</a:t>
            </a:r>
            <a:r>
              <a:rPr lang="en-US" dirty="0" smtClean="0"/>
              <a:t>-n } )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Syntax: </a:t>
            </a:r>
            <a:r>
              <a:rPr lang="en-US" dirty="0" err="1" smtClean="0"/>
              <a:t>frozensetobj</a:t>
            </a:r>
            <a:r>
              <a:rPr lang="en-US" dirty="0" smtClean="0"/>
              <a:t>=</a:t>
            </a:r>
            <a:r>
              <a:rPr lang="en-US" dirty="0" err="1" smtClean="0"/>
              <a:t>frozenset</a:t>
            </a:r>
            <a:r>
              <a:rPr lang="en-US" dirty="0" smtClean="0"/>
              <a:t>( ( val1, val2, ....</a:t>
            </a:r>
            <a:r>
              <a:rPr lang="en-US" dirty="0" err="1" smtClean="0"/>
              <a:t>val</a:t>
            </a:r>
            <a:r>
              <a:rPr lang="en-US" dirty="0" smtClean="0"/>
              <a:t>-n ) )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Syntax: </a:t>
            </a:r>
            <a:r>
              <a:rPr lang="en-US" dirty="0" err="1" smtClean="0"/>
              <a:t>frozensetobj</a:t>
            </a:r>
            <a:r>
              <a:rPr lang="en-US" dirty="0" smtClean="0"/>
              <a:t>=</a:t>
            </a:r>
            <a:r>
              <a:rPr lang="en-US" dirty="0" err="1" smtClean="0"/>
              <a:t>frozenset</a:t>
            </a:r>
            <a:r>
              <a:rPr lang="en-US" dirty="0" smtClean="0"/>
              <a:t>( [ val1, val2, ....</a:t>
            </a:r>
            <a:r>
              <a:rPr lang="en-US" dirty="0" err="1" smtClean="0"/>
              <a:t>val</a:t>
            </a:r>
            <a:r>
              <a:rPr lang="en-US" dirty="0" smtClean="0"/>
              <a:t>-n ] 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Functionality of </a:t>
            </a:r>
            <a:r>
              <a:rPr lang="en-US" dirty="0" err="1" smtClean="0"/>
              <a:t>frozenset</a:t>
            </a:r>
            <a:r>
              <a:rPr lang="en-US" dirty="0" smtClean="0"/>
              <a:t> is exactly similar to set But an object of set belongs to both Mutable(</a:t>
            </a:r>
            <a:r>
              <a:rPr lang="en-US" dirty="0" err="1" smtClean="0"/>
              <a:t>add,remove</a:t>
            </a:r>
            <a:r>
              <a:rPr lang="en-US" dirty="0" smtClean="0"/>
              <a:t>, pop, discard...etc) and also Immutable in the case of Item </a:t>
            </a:r>
            <a:r>
              <a:rPr lang="en-US" dirty="0" err="1" smtClean="0"/>
              <a:t>assigment</a:t>
            </a:r>
            <a:r>
              <a:rPr lang="en-US" dirty="0" smtClean="0"/>
              <a:t> Whereas </a:t>
            </a:r>
            <a:r>
              <a:rPr lang="en-US" dirty="0" err="1" smtClean="0"/>
              <a:t>frozenset</a:t>
            </a:r>
            <a:r>
              <a:rPr lang="en-US" dirty="0" smtClean="0"/>
              <a:t> object belongs to Immutable </a:t>
            </a:r>
            <a:r>
              <a:rPr lang="en-US" dirty="0" err="1" smtClean="0"/>
              <a:t>bcoz</a:t>
            </a:r>
            <a:r>
              <a:rPr lang="en-US" dirty="0" smtClean="0"/>
              <a:t> neither Possible to perform </a:t>
            </a:r>
            <a:r>
              <a:rPr lang="en-US" dirty="0" err="1" smtClean="0"/>
              <a:t>add,remove</a:t>
            </a:r>
            <a:r>
              <a:rPr lang="en-US" dirty="0" smtClean="0"/>
              <a:t>, pop, discard...etc nor possible to perform Item </a:t>
            </a:r>
            <a:r>
              <a:rPr lang="en-US" dirty="0" err="1" smtClean="0"/>
              <a:t>assigment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0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</a:t>
            </a:r>
            <a:r>
              <a:rPr lang="en-US" sz="2000" dirty="0" smtClean="0"/>
              <a:t>&gt;&gt;&gt; s1={10,20,30,10,20,60,70} </a:t>
            </a:r>
            <a:endParaRPr lang="en-US" sz="2000" dirty="0" smtClean="0"/>
          </a:p>
          <a:p>
            <a:r>
              <a:rPr lang="en-US" sz="2000" dirty="0" smtClean="0"/>
              <a:t>&gt;&gt;&gt; </a:t>
            </a:r>
            <a:r>
              <a:rPr lang="en-US" sz="2000" dirty="0" smtClean="0"/>
              <a:t>print(s1,type(s1))-----------------{20, 70, 10, 60, 30} &lt;class 'set'&gt; </a:t>
            </a:r>
            <a:endParaRPr lang="en-US" sz="2000" dirty="0" smtClean="0"/>
          </a:p>
          <a:p>
            <a:r>
              <a:rPr lang="en-US" sz="2000" dirty="0" smtClean="0"/>
              <a:t>&gt;&gt;&gt; </a:t>
            </a:r>
            <a:r>
              <a:rPr lang="en-US" sz="2000" dirty="0" smtClean="0"/>
              <a:t>fs1=</a:t>
            </a:r>
            <a:r>
              <a:rPr lang="en-US" sz="2000" dirty="0" err="1" smtClean="0"/>
              <a:t>frozenset</a:t>
            </a:r>
            <a:r>
              <a:rPr lang="en-US" sz="2000" dirty="0" smtClean="0"/>
              <a:t>(l1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&gt;&gt;&gt; print(fs1,type(fs1))--------------</a:t>
            </a:r>
            <a:r>
              <a:rPr lang="en-US" sz="2000" dirty="0" err="1" smtClean="0"/>
              <a:t>frozenset</a:t>
            </a:r>
            <a:r>
              <a:rPr lang="en-US" sz="2000" dirty="0" smtClean="0"/>
              <a:t>({20, 70, 10, 60, 30}) &lt;class '</a:t>
            </a:r>
            <a:r>
              <a:rPr lang="en-US" sz="2000" dirty="0" err="1" smtClean="0"/>
              <a:t>frozenset</a:t>
            </a:r>
            <a:r>
              <a:rPr lang="en-US" sz="2000" dirty="0" smtClean="0"/>
              <a:t>'&gt; </a:t>
            </a:r>
          </a:p>
          <a:p>
            <a:r>
              <a:rPr lang="en-US" sz="2000" dirty="0" smtClean="0"/>
              <a:t>&gt;&gt;&gt; </a:t>
            </a:r>
            <a:r>
              <a:rPr lang="en-US" sz="2000" dirty="0" smtClean="0"/>
              <a:t>s1={10,"RS",33.33,True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&gt;&gt;&gt; print(s1,type(s1))---------------{33.33, 10, True, 'RS'} &lt;class 'set'&gt; </a:t>
            </a:r>
            <a:endParaRPr lang="en-US" sz="2000" dirty="0" smtClean="0"/>
          </a:p>
          <a:p>
            <a:r>
              <a:rPr lang="en-US" sz="2000" dirty="0" smtClean="0"/>
              <a:t>&gt;&gt;&gt; </a:t>
            </a:r>
            <a:r>
              <a:rPr lang="en-US" sz="2000" dirty="0" smtClean="0"/>
              <a:t>fs2=</a:t>
            </a:r>
            <a:r>
              <a:rPr lang="en-US" sz="2000" dirty="0" err="1" smtClean="0"/>
              <a:t>frozenset</a:t>
            </a:r>
            <a:r>
              <a:rPr lang="en-US" sz="2000" dirty="0" smtClean="0"/>
              <a:t>(s1) </a:t>
            </a:r>
            <a:endParaRPr lang="en-US" sz="2000" dirty="0" smtClean="0"/>
          </a:p>
          <a:p>
            <a:r>
              <a:rPr lang="en-US" sz="2000" dirty="0" smtClean="0"/>
              <a:t>&gt;&gt;&gt; </a:t>
            </a:r>
            <a:r>
              <a:rPr lang="en-US" sz="2000" dirty="0" smtClean="0"/>
              <a:t>print(fs2,type(fs2))------------</a:t>
            </a:r>
            <a:r>
              <a:rPr lang="en-US" sz="2000" dirty="0" err="1" smtClean="0"/>
              <a:t>frozenset</a:t>
            </a:r>
            <a:r>
              <a:rPr lang="en-US" sz="2000" dirty="0" smtClean="0"/>
              <a:t>({33.33, 10, True, 'RS'}) &lt;class '</a:t>
            </a:r>
            <a:r>
              <a:rPr lang="en-US" sz="2000" dirty="0" err="1" smtClean="0"/>
              <a:t>frozenset</a:t>
            </a:r>
            <a:r>
              <a:rPr lang="en-US" sz="2000" dirty="0" smtClean="0"/>
              <a:t>'&gt; </a:t>
            </a:r>
            <a:endParaRPr lang="en-US" sz="2000" dirty="0" smtClean="0"/>
          </a:p>
          <a:p>
            <a:r>
              <a:rPr lang="en-US" sz="2000" dirty="0" smtClean="0"/>
              <a:t>&gt;&gt;&gt; </a:t>
            </a:r>
            <a:r>
              <a:rPr lang="en-US" sz="2000" dirty="0" err="1" smtClean="0"/>
              <a:t>len</a:t>
            </a:r>
            <a:r>
              <a:rPr lang="en-US" sz="2000" dirty="0" smtClean="0"/>
              <a:t>(fs2)---------------------------4 </a:t>
            </a:r>
            <a:endParaRPr lang="en-US" sz="2000" dirty="0" smtClean="0"/>
          </a:p>
          <a:p>
            <a:r>
              <a:rPr lang="en-US" sz="2000" dirty="0" smtClean="0"/>
              <a:t>&gt;&gt;&gt; </a:t>
            </a:r>
            <a:r>
              <a:rPr lang="en-US" sz="2000" dirty="0" smtClean="0"/>
              <a:t>fs3=</a:t>
            </a:r>
            <a:r>
              <a:rPr lang="en-US" sz="2000" dirty="0" err="1" smtClean="0"/>
              <a:t>frozenset</a:t>
            </a:r>
            <a:r>
              <a:rPr lang="en-US" sz="2000" dirty="0" smtClean="0"/>
              <a:t>() </a:t>
            </a:r>
            <a:endParaRPr lang="en-US" sz="2000" dirty="0" smtClean="0"/>
          </a:p>
          <a:p>
            <a:r>
              <a:rPr lang="en-US" sz="2000" dirty="0" smtClean="0"/>
              <a:t>&gt;&gt;&gt; </a:t>
            </a:r>
            <a:r>
              <a:rPr lang="en-US" sz="2000" dirty="0" smtClean="0"/>
              <a:t>print(fs3,type(fs3))----------</a:t>
            </a:r>
            <a:r>
              <a:rPr lang="en-US" sz="2000" dirty="0" err="1" smtClean="0"/>
              <a:t>frozenset</a:t>
            </a:r>
            <a:r>
              <a:rPr lang="en-US" sz="2000" dirty="0" smtClean="0"/>
              <a:t>() &lt;class '</a:t>
            </a:r>
            <a:r>
              <a:rPr lang="en-US" sz="2000" dirty="0" err="1" smtClean="0"/>
              <a:t>frozenset</a:t>
            </a:r>
            <a:r>
              <a:rPr lang="en-US" sz="2000" dirty="0" smtClean="0"/>
              <a:t>'&gt; </a:t>
            </a:r>
            <a:endParaRPr lang="en-US" sz="2000" dirty="0" smtClean="0"/>
          </a:p>
          <a:p>
            <a:r>
              <a:rPr lang="en-US" sz="2000" dirty="0" smtClean="0"/>
              <a:t>&gt;&gt;&gt; </a:t>
            </a:r>
            <a:r>
              <a:rPr lang="en-US" sz="2000" dirty="0" err="1" smtClean="0"/>
              <a:t>len</a:t>
            </a:r>
            <a:r>
              <a:rPr lang="en-US" sz="2000" dirty="0" smtClean="0"/>
              <a:t>(fs3)-------------------------0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&gt;&gt;&gt; </a:t>
            </a:r>
            <a:r>
              <a:rPr lang="en-US" dirty="0" smtClean="0"/>
              <a:t>s1={10,"RS",33.33,True}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print(s1,type(s1))-----------{33.33, 10, True, 'RS'} &lt;class 'set'&gt;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fs2=</a:t>
            </a:r>
            <a:r>
              <a:rPr lang="en-US" dirty="0" err="1" smtClean="0"/>
              <a:t>frozenset</a:t>
            </a:r>
            <a:r>
              <a:rPr lang="en-US" dirty="0" smtClean="0"/>
              <a:t>(s1)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print(fs2,type(fs2))---------</a:t>
            </a:r>
            <a:r>
              <a:rPr lang="en-US" dirty="0" err="1" smtClean="0"/>
              <a:t>frozenset</a:t>
            </a:r>
            <a:r>
              <a:rPr lang="en-US" dirty="0" smtClean="0"/>
              <a:t>({33.33, 10, True, 'RS'}) &lt;class '</a:t>
            </a:r>
            <a:r>
              <a:rPr lang="en-US" dirty="0" err="1" smtClean="0"/>
              <a:t>frozenset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fs2[0]-------------------------</a:t>
            </a:r>
            <a:r>
              <a:rPr lang="en-US" dirty="0" err="1" smtClean="0"/>
              <a:t>TypeError</a:t>
            </a:r>
            <a:r>
              <a:rPr lang="en-US" dirty="0" smtClean="0"/>
              <a:t>: '</a:t>
            </a:r>
            <a:r>
              <a:rPr lang="en-US" dirty="0" err="1" smtClean="0"/>
              <a:t>frozenset</a:t>
            </a:r>
            <a:r>
              <a:rPr lang="en-US" dirty="0" smtClean="0"/>
              <a:t>' object is not </a:t>
            </a:r>
            <a:r>
              <a:rPr lang="en-US" dirty="0" err="1" smtClean="0"/>
              <a:t>subscriptable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fs2[0:3]----------------------</a:t>
            </a:r>
            <a:r>
              <a:rPr lang="en-US" dirty="0" err="1" smtClean="0"/>
              <a:t>TypeError</a:t>
            </a:r>
            <a:r>
              <a:rPr lang="en-US" dirty="0" smtClean="0"/>
              <a:t>: '</a:t>
            </a:r>
            <a:r>
              <a:rPr lang="en-US" dirty="0" err="1" smtClean="0"/>
              <a:t>frozenset</a:t>
            </a:r>
            <a:r>
              <a:rPr lang="en-US" dirty="0" smtClean="0"/>
              <a:t>' object is not </a:t>
            </a:r>
            <a:r>
              <a:rPr lang="en-US" dirty="0" err="1" smtClean="0"/>
              <a:t>subscriptable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&gt;&gt;&gt; fs2[0]=23--------------------</a:t>
            </a:r>
            <a:r>
              <a:rPr lang="en-US" dirty="0" err="1" smtClean="0"/>
              <a:t>TypeError</a:t>
            </a:r>
            <a:r>
              <a:rPr lang="en-US" dirty="0" smtClean="0"/>
              <a:t>: '</a:t>
            </a:r>
            <a:r>
              <a:rPr lang="en-US" dirty="0" err="1" smtClean="0"/>
              <a:t>frozenset</a:t>
            </a:r>
            <a:r>
              <a:rPr lang="en-US" dirty="0" smtClean="0"/>
              <a:t>' object does not support item assignment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&gt;&gt;&gt; del fs2[0]-------------------</a:t>
            </a:r>
            <a:r>
              <a:rPr lang="en-US" dirty="0" err="1" smtClean="0"/>
              <a:t>TypeError</a:t>
            </a:r>
            <a:r>
              <a:rPr lang="en-US" dirty="0" smtClean="0"/>
              <a:t>: '</a:t>
            </a:r>
            <a:r>
              <a:rPr lang="en-US" dirty="0" err="1" smtClean="0"/>
              <a:t>frozenset</a:t>
            </a:r>
            <a:r>
              <a:rPr lang="en-US" dirty="0" smtClean="0"/>
              <a:t>' object doesn't support item </a:t>
            </a:r>
            <a:r>
              <a:rPr lang="en-US" dirty="0" smtClean="0"/>
              <a:t>deletion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&gt;&gt;&gt; del fs2[0:2</a:t>
            </a:r>
            <a:r>
              <a:rPr lang="en-US" dirty="0" smtClean="0"/>
              <a:t>]------------</a:t>
            </a:r>
            <a:r>
              <a:rPr lang="en-US" dirty="0" err="1" smtClean="0"/>
              <a:t>TypeError</a:t>
            </a:r>
            <a:r>
              <a:rPr lang="en-US" dirty="0" smtClean="0"/>
              <a:t>: '</a:t>
            </a:r>
            <a:r>
              <a:rPr lang="en-US" dirty="0" err="1" smtClean="0"/>
              <a:t>frozenset</a:t>
            </a:r>
            <a:r>
              <a:rPr lang="en-US" dirty="0" smtClean="0"/>
              <a:t>' object does not support item deletion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del fs2 # Possible </a:t>
            </a:r>
            <a:endParaRPr lang="en-US" dirty="0" smtClean="0"/>
          </a:p>
          <a:p>
            <a:r>
              <a:rPr lang="en-US" dirty="0" smtClean="0"/>
              <a:t>&gt;&gt;&gt;</a:t>
            </a:r>
            <a:r>
              <a:rPr lang="en-US" dirty="0" smtClean="0"/>
              <a:t>print(fs2)-----------------</a:t>
            </a:r>
            <a:r>
              <a:rPr lang="en-US" dirty="0" err="1" smtClean="0"/>
              <a:t>NameError</a:t>
            </a:r>
            <a:r>
              <a:rPr lang="en-US" dirty="0" smtClean="0"/>
              <a:t>: name 'fs2' is not </a:t>
            </a:r>
            <a:r>
              <a:rPr lang="en-US" dirty="0" smtClean="0"/>
              <a:t>found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</TotalTime>
  <Words>583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frozenset</vt:lpstr>
      <vt:lpstr>frozenset</vt:lpstr>
      <vt:lpstr>we can create two types of frozenset objects. They are  a) Empty frozenset  b) Non-Empty frozenset </vt:lpstr>
      <vt:lpstr>NOTE:</vt:lpstr>
      <vt:lpstr>Examples</vt:lpstr>
      <vt:lpstr>Example 2 </vt:lpstr>
      <vt:lpstr>Example 3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frozenset</dc:title>
  <dc:creator>skytech computer</dc:creator>
  <cp:lastModifiedBy>skytech computer</cp:lastModifiedBy>
  <cp:revision>1</cp:revision>
  <dcterms:created xsi:type="dcterms:W3CDTF">2024-12-06T20:32:48Z</dcterms:created>
  <dcterms:modified xsi:type="dcterms:W3CDTF">2024-12-06T20:41:08Z</dcterms:modified>
</cp:coreProperties>
</file>