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AFD0335-7755-4354-95BF-84CF8902A5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4F0B8D-26E8-4A1C-9FE3-81368AE74E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 Category Data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&gt;&gt;&gt; d1</a:t>
            </a:r>
            <a:r>
              <a:rPr lang="en-US" dirty="0" smtClean="0"/>
              <a:t>={}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print(d1,type(d1))-----------{}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(d1)------------------------0 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d2=</a:t>
            </a:r>
            <a:r>
              <a:rPr lang="en-US" dirty="0" err="1" smtClean="0"/>
              <a:t>dict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print(d2,type(d2))---------{}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(d2)-----------------------0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---------------------------------------------------------- </a:t>
            </a:r>
          </a:p>
          <a:p>
            <a:r>
              <a:rPr lang="en-US" dirty="0" smtClean="0"/>
              <a:t>&gt;&gt;&gt; d1={} </a:t>
            </a:r>
          </a:p>
          <a:p>
            <a:r>
              <a:rPr lang="en-US" dirty="0" smtClean="0"/>
              <a:t>&gt;&gt;&gt; print(d1,type(d1),id(d1))-------------{} &lt;class '</a:t>
            </a:r>
            <a:r>
              <a:rPr lang="en-US" dirty="0" err="1" smtClean="0"/>
              <a:t>dict</a:t>
            </a:r>
            <a:r>
              <a:rPr lang="en-US" dirty="0" smtClean="0"/>
              <a:t>'&gt; 1978790785984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(d1)--------------------0 </a:t>
            </a:r>
          </a:p>
          <a:p>
            <a:r>
              <a:rPr lang="en-US" dirty="0" smtClean="0"/>
              <a:t>&gt;&gt;&gt; d1[100]=1.2 # Inserted Entry </a:t>
            </a:r>
          </a:p>
          <a:p>
            <a:r>
              <a:rPr lang="en-US" dirty="0" smtClean="0"/>
              <a:t>&gt;&gt;&gt; d1[200]=2.2 # Inserted Entry </a:t>
            </a:r>
          </a:p>
          <a:p>
            <a:r>
              <a:rPr lang="en-US" dirty="0" smtClean="0"/>
              <a:t>&gt;&gt;&gt; d1[300]=1.2 # Inserted Entry </a:t>
            </a:r>
          </a:p>
          <a:p>
            <a:r>
              <a:rPr lang="en-US" dirty="0" smtClean="0"/>
              <a:t>&gt;&gt;&gt; d1[400]=4.2 # Inserted Entry </a:t>
            </a:r>
          </a:p>
          <a:p>
            <a:r>
              <a:rPr lang="en-US" dirty="0" smtClean="0"/>
              <a:t>&gt;&gt;&gt; print(d1,type(d1),id(d1))----{100: 1.2, 200: 2.2, 300: 1.2, 400: 4.2} &lt;class '</a:t>
            </a:r>
            <a:r>
              <a:rPr lang="en-US" dirty="0" err="1" smtClean="0"/>
              <a:t>dict</a:t>
            </a:r>
            <a:r>
              <a:rPr lang="en-US" dirty="0" smtClean="0"/>
              <a:t>'&gt; 1978790785984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(d1)-------------------4 </a:t>
            </a:r>
          </a:p>
          <a:p>
            <a:r>
              <a:rPr lang="en-US" dirty="0" smtClean="0"/>
              <a:t>&gt;&gt;&gt; d1[500]=5.5 # Inserted Entry </a:t>
            </a:r>
          </a:p>
          <a:p>
            <a:r>
              <a:rPr lang="en-US" dirty="0" smtClean="0"/>
              <a:t>&gt;&gt;&gt; print(d1,type(d1),id(d1))-----{100: 1.2, 200: 2.2, 300: 1.2, 400: 4.2, 500: 5.5} &lt;class '</a:t>
            </a:r>
            <a:r>
              <a:rPr lang="en-US" dirty="0" err="1" smtClean="0"/>
              <a:t>dict</a:t>
            </a:r>
            <a:r>
              <a:rPr lang="en-US" dirty="0" smtClean="0"/>
              <a:t>'&gt; 1978790785984 </a:t>
            </a:r>
          </a:p>
          <a:p>
            <a:r>
              <a:rPr lang="en-US" dirty="0" smtClean="0"/>
              <a:t>&gt;&gt;&gt; d1[300]=0.2 # Modified Entry </a:t>
            </a:r>
            <a:r>
              <a:rPr lang="en-US" dirty="0" err="1" smtClean="0"/>
              <a:t>bcoz</a:t>
            </a:r>
            <a:r>
              <a:rPr lang="en-US" dirty="0" smtClean="0"/>
              <a:t> the key 300 already exist in d1 </a:t>
            </a:r>
          </a:p>
          <a:p>
            <a:r>
              <a:rPr lang="en-US" dirty="0" smtClean="0"/>
              <a:t>&gt;&gt;&gt; print(d1,type(d1),id(d1))---{100: 1.2, 200: 2.2, 300: 0.2, 400: 4.2, 500: 5.5}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r>
              <a:rPr lang="en-US" dirty="0" smtClean="0"/>
              <a:t>1978790785984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 Category Data Type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The data Type in </a:t>
            </a:r>
            <a:r>
              <a:rPr lang="en-US" dirty="0" err="1" smtClean="0"/>
              <a:t>Dict</a:t>
            </a:r>
            <a:r>
              <a:rPr lang="en-US" dirty="0" smtClean="0"/>
              <a:t> Category is '</a:t>
            </a:r>
            <a:r>
              <a:rPr lang="en-US" dirty="0" err="1" smtClean="0"/>
              <a:t>dict</a:t>
            </a:r>
            <a:r>
              <a:rPr lang="en-US" dirty="0" smtClean="0"/>
              <a:t>'.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err="1" smtClean="0"/>
              <a:t>dict</a:t>
            </a:r>
            <a:r>
              <a:rPr lang="en-US" dirty="0" smtClean="0"/>
              <a:t> is one of the pre-defined class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purpose of </a:t>
            </a:r>
            <a:r>
              <a:rPr lang="en-US" dirty="0" err="1" smtClean="0"/>
              <a:t>dict</a:t>
            </a:r>
            <a:r>
              <a:rPr lang="en-US" dirty="0" smtClean="0"/>
              <a:t> data type is that "To Store the Data in the form of (</a:t>
            </a:r>
            <a:r>
              <a:rPr lang="en-US" dirty="0" err="1" smtClean="0"/>
              <a:t>Key,Value</a:t>
            </a:r>
            <a:r>
              <a:rPr lang="en-US" dirty="0" smtClean="0"/>
              <a:t>) ".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 (</a:t>
            </a:r>
            <a:r>
              <a:rPr lang="en-US" dirty="0" err="1" smtClean="0"/>
              <a:t>Key,value</a:t>
            </a:r>
            <a:r>
              <a:rPr lang="en-US" dirty="0" smtClean="0"/>
              <a:t>), the Values of Key Represents unique and Values of Value Represents May or May not be Unique.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To store (</a:t>
            </a:r>
            <a:r>
              <a:rPr lang="en-US" dirty="0" err="1" smtClean="0"/>
              <a:t>Key,value</a:t>
            </a:r>
            <a:r>
              <a:rPr lang="en-US" dirty="0" smtClean="0"/>
              <a:t>) in </a:t>
            </a:r>
            <a:r>
              <a:rPr lang="en-US" dirty="0" err="1" smtClean="0"/>
              <a:t>dict</a:t>
            </a:r>
            <a:r>
              <a:rPr lang="en-US" dirty="0" smtClean="0"/>
              <a:t>, we use curly braces and (</a:t>
            </a:r>
            <a:r>
              <a:rPr lang="en-US" dirty="0" err="1" smtClean="0"/>
              <a:t>Key,value</a:t>
            </a:r>
            <a:r>
              <a:rPr lang="en-US" dirty="0" smtClean="0"/>
              <a:t>) separated by comma.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varname</a:t>
            </a:r>
            <a:r>
              <a:rPr lang="en-US" dirty="0" smtClean="0"/>
              <a:t>={Key1:Val1,Key2:Val2,........,Key-n:Val-n} here Key1,Key2...Key-n Represents of Values of Key Val1,Val2,....Val-n Represents of Values of Values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=&gt;An </a:t>
            </a:r>
            <a:r>
              <a:rPr lang="en-US" dirty="0" err="1" smtClean="0"/>
              <a:t>objct</a:t>
            </a:r>
            <a:r>
              <a:rPr lang="en-US" dirty="0" smtClean="0"/>
              <a:t> of </a:t>
            </a:r>
            <a:r>
              <a:rPr lang="en-US" dirty="0" err="1" smtClean="0"/>
              <a:t>dict</a:t>
            </a:r>
            <a:r>
              <a:rPr lang="en-US" dirty="0" smtClean="0"/>
              <a:t> maintains Insertion Order </a:t>
            </a:r>
          </a:p>
          <a:p>
            <a:r>
              <a:rPr lang="en-US" dirty="0" smtClean="0"/>
              <a:t>=&gt;An object of </a:t>
            </a:r>
            <a:r>
              <a:rPr lang="en-US" dirty="0" err="1" smtClean="0"/>
              <a:t>dict</a:t>
            </a:r>
            <a:r>
              <a:rPr lang="en-US" dirty="0" smtClean="0"/>
              <a:t> never Contains Indices. So that we can't perform Both Index and Slicing Operations. </a:t>
            </a:r>
          </a:p>
          <a:p>
            <a:r>
              <a:rPr lang="en-US" dirty="0" smtClean="0"/>
              <a:t>=&gt;An object of </a:t>
            </a:r>
            <a:r>
              <a:rPr lang="en-US" dirty="0" err="1" smtClean="0"/>
              <a:t>dict</a:t>
            </a:r>
            <a:r>
              <a:rPr lang="en-US" dirty="0" smtClean="0"/>
              <a:t> belongs to MUTABLE. In detail, the values of Key belongs to IMMUTABLE and Values of Value belongs to MUTABLE.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 Python Programming, we can create Two Types of </a:t>
            </a:r>
            <a:r>
              <a:rPr lang="en-US" dirty="0" err="1" smtClean="0"/>
              <a:t>Dict</a:t>
            </a:r>
            <a:r>
              <a:rPr lang="en-US" dirty="0" smtClean="0"/>
              <a:t> Objects. They are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) Empty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b) Non-Empty </a:t>
            </a:r>
            <a:r>
              <a:rPr lang="en-US" dirty="0" err="1" smtClean="0"/>
              <a:t>Dict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Empty 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</a:t>
            </a:r>
            <a:r>
              <a:rPr lang="en-US" dirty="0" smtClean="0"/>
              <a:t>An Empty </a:t>
            </a:r>
            <a:r>
              <a:rPr lang="en-US" dirty="0" err="1" smtClean="0"/>
              <a:t>Dict</a:t>
            </a:r>
            <a:r>
              <a:rPr lang="en-US" dirty="0" smtClean="0"/>
              <a:t> is one, which does not contain any Elements and whose length is 0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dictobj</a:t>
            </a:r>
            <a:r>
              <a:rPr lang="en-US" dirty="0" smtClean="0"/>
              <a:t>={}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(</a:t>
            </a:r>
            <a:r>
              <a:rPr lang="en-US" dirty="0" smtClean="0"/>
              <a:t>OR) </a:t>
            </a:r>
            <a:endParaRPr lang="en-US" dirty="0" smtClean="0"/>
          </a:p>
          <a:p>
            <a:r>
              <a:rPr lang="en-US" dirty="0" err="1" smtClean="0"/>
              <a:t>dictobj</a:t>
            </a:r>
            <a:r>
              <a:rPr lang="en-US" dirty="0" smtClean="0"/>
              <a:t>=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Non-Empty 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89916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----------------------------- </a:t>
            </a:r>
            <a:r>
              <a:rPr lang="en-US" dirty="0" smtClean="0"/>
              <a:t>-----------------------------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A Non-Empty </a:t>
            </a:r>
            <a:r>
              <a:rPr lang="en-US" dirty="0" err="1" smtClean="0"/>
              <a:t>Dict</a:t>
            </a:r>
            <a:r>
              <a:rPr lang="en-US" dirty="0" smtClean="0"/>
              <a:t> is one, which contains Elements and whose length is &gt;0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dictobj</a:t>
            </a:r>
            <a:r>
              <a:rPr lang="en-US" dirty="0" smtClean="0"/>
              <a:t>={Key1:Val1,Key2:Val2,........,Key-n:Val-n} </a:t>
            </a:r>
            <a:r>
              <a:rPr lang="en-US" dirty="0" smtClean="0"/>
              <a:t>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Syntax Adding (</a:t>
            </a:r>
            <a:r>
              <a:rPr lang="en-US" dirty="0" err="1" smtClean="0"/>
              <a:t>Key,value</a:t>
            </a:r>
            <a:r>
              <a:rPr lang="en-US" dirty="0" smtClean="0"/>
              <a:t>) to Empty / Non-Empty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err="1" smtClean="0"/>
              <a:t>dictobj</a:t>
            </a:r>
            <a:r>
              <a:rPr lang="en-US" dirty="0" smtClean="0"/>
              <a:t>[Key1</a:t>
            </a:r>
            <a:r>
              <a:rPr lang="en-US" dirty="0" smtClean="0"/>
              <a:t>]=Val1 </a:t>
            </a:r>
            <a:endParaRPr lang="en-US" dirty="0" smtClean="0"/>
          </a:p>
          <a:p>
            <a:r>
              <a:rPr lang="en-US" dirty="0" err="1" smtClean="0"/>
              <a:t>dictobj</a:t>
            </a:r>
            <a:r>
              <a:rPr lang="en-US" dirty="0" smtClean="0"/>
              <a:t>[Key2</a:t>
            </a:r>
            <a:r>
              <a:rPr lang="en-US" dirty="0" smtClean="0"/>
              <a:t>]=Val2 </a:t>
            </a:r>
            <a:endParaRPr lang="en-US" dirty="0" smtClean="0"/>
          </a:p>
          <a:p>
            <a:r>
              <a:rPr lang="en-US" dirty="0" smtClean="0"/>
              <a:t>--------------- -</a:t>
            </a:r>
          </a:p>
          <a:p>
            <a:r>
              <a:rPr lang="en-US" dirty="0" err="1" smtClean="0"/>
              <a:t>dictobj</a:t>
            </a:r>
            <a:r>
              <a:rPr lang="en-US" dirty="0" smtClean="0"/>
              <a:t>[Key-n</a:t>
            </a:r>
            <a:r>
              <a:rPr lang="en-US" dirty="0" smtClean="0"/>
              <a:t>]=Val-n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here Key1,Key2...Key-n Represents of Values of Key Val1,Val2,....Val-n Represents of Values of </a:t>
            </a:r>
            <a:r>
              <a:rPr lang="en-US" dirty="0" smtClean="0"/>
              <a:t>Value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============================================================================================== ============================================================================================== </a:t>
            </a:r>
            <a:r>
              <a:rPr lang="en-US" dirty="0" smtClean="0"/>
              <a:t>&gt;&gt;&gt; d1={10:"Apple",20:"Mango",30:"Kiwi",40:"</a:t>
            </a:r>
            <a:r>
              <a:rPr lang="en-US" dirty="0" err="1" smtClean="0"/>
              <a:t>Sberry</a:t>
            </a:r>
            <a:r>
              <a:rPr lang="en-US" dirty="0" smtClean="0"/>
              <a:t>"} &gt;&gt;&gt; print(d1,type(d1))------------{10: 'Apple', 20: 'Mango', 30: 'Kiwi', 40: '</a:t>
            </a:r>
            <a:r>
              <a:rPr lang="en-US" dirty="0" err="1" smtClean="0"/>
              <a:t>Sberry</a:t>
            </a:r>
            <a:r>
              <a:rPr lang="en-US" dirty="0" smtClean="0"/>
              <a:t>'} &lt;class '</a:t>
            </a:r>
            <a:r>
              <a:rPr lang="en-US" dirty="0" err="1" smtClean="0"/>
              <a:t>dict</a:t>
            </a:r>
            <a:r>
              <a:rPr lang="en-US" dirty="0" smtClean="0"/>
              <a:t>'&gt; &gt;&gt;&gt; </a:t>
            </a:r>
            <a:r>
              <a:rPr lang="en-US" dirty="0" err="1" smtClean="0"/>
              <a:t>len</a:t>
            </a:r>
            <a:r>
              <a:rPr lang="en-US" dirty="0" smtClean="0"/>
              <a:t>(d1)----------4 &gt;&gt;&gt; d2={"Python":1,"C":2,"Java":3,"C++":4} &gt;&gt;&gt; print(d2,type(d2))----------{'Python': 1, 'C': 2, 'Java': 3, 'C++': 4} &lt;class '</a:t>
            </a:r>
            <a:r>
              <a:rPr lang="en-US" dirty="0" err="1" smtClean="0"/>
              <a:t>dict</a:t>
            </a:r>
            <a:r>
              <a:rPr lang="en-US" dirty="0" smtClean="0"/>
              <a:t>'&gt; &gt;&gt;&gt; </a:t>
            </a:r>
            <a:r>
              <a:rPr lang="en-US" dirty="0" err="1" smtClean="0"/>
              <a:t>len</a:t>
            </a:r>
            <a:r>
              <a:rPr lang="en-US" dirty="0" smtClean="0"/>
              <a:t>(d2)-------------------------4 &gt;&gt;&gt; d3={100:1.2,200:1.3,300:1.2,400:1.3} &gt;&gt;&gt; print(d3,type(d3))---------{100: 1.2, 200: 1.3, 300: 1.2, 400: 1.3}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-------------------------------------------------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d1={10:1.2,10:2.3,10:4.5,10:0.2}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print(d1)------------{10: 0.2}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d1={10: 1.2, 20: 2.3, 10: 1.9, 80 : 2.9}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print(d1)--------{10: 1.9, 20: 2.3, 80: 2.9} </a:t>
            </a:r>
            <a:endParaRPr lang="en-US" dirty="0" smtClean="0"/>
          </a:p>
          <a:p>
            <a:r>
              <a:rPr lang="en-US" dirty="0" smtClean="0"/>
              <a:t>--------------------------------------------------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&gt;&gt;&gt;d1</a:t>
            </a:r>
            <a:r>
              <a:rPr lang="en-US" dirty="0" smtClean="0"/>
              <a:t>={10:"Apple",20:"Mango",30:"Kiwi",40:"</a:t>
            </a:r>
            <a:r>
              <a:rPr lang="en-US" dirty="0" err="1" smtClean="0"/>
              <a:t>Sberry</a:t>
            </a:r>
            <a:r>
              <a:rPr lang="en-US" dirty="0" smtClean="0"/>
              <a:t>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print(d1,type(d1))-----------{10: 'Apple', 20: 'Mango', 30: 'Kiwi', 40: '</a:t>
            </a:r>
            <a:r>
              <a:rPr lang="en-US" dirty="0" err="1" smtClean="0"/>
              <a:t>Sberry</a:t>
            </a:r>
            <a:r>
              <a:rPr lang="en-US" dirty="0" smtClean="0"/>
              <a:t>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d1[0]---------</a:t>
            </a:r>
            <a:r>
              <a:rPr lang="en-US" dirty="0" err="1" smtClean="0"/>
              <a:t>KeyError</a:t>
            </a:r>
            <a:r>
              <a:rPr lang="en-US" dirty="0" smtClean="0"/>
              <a:t>: 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d1[10]--------'Apple'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d1[20]--------'Mango'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d1[30]--------'Kiwi'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d1[40]---------'</a:t>
            </a:r>
            <a:r>
              <a:rPr lang="en-US" dirty="0" err="1" smtClean="0"/>
              <a:t>Sberry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d1[50]--------</a:t>
            </a:r>
            <a:r>
              <a:rPr lang="en-US" dirty="0" err="1" smtClean="0"/>
              <a:t>KeyError</a:t>
            </a:r>
            <a:r>
              <a:rPr lang="en-US" dirty="0" smtClean="0"/>
              <a:t>: </a:t>
            </a:r>
            <a:r>
              <a:rPr lang="en-US" dirty="0" smtClean="0"/>
              <a:t>50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&gt;&gt;&gt;d1</a:t>
            </a:r>
            <a:r>
              <a:rPr lang="en-US" dirty="0" smtClean="0"/>
              <a:t>={10:"Apple",20:"Mango",30:"Kiwi",40:"</a:t>
            </a:r>
            <a:r>
              <a:rPr lang="en-US" dirty="0" err="1" smtClean="0"/>
              <a:t>Sberry</a:t>
            </a:r>
            <a:r>
              <a:rPr lang="en-US" dirty="0" smtClean="0"/>
              <a:t>"}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print(d1,type(d1),id(d1))-----{10: 'Apple', 20: 'Mango', 30: 'Kiwi', 40: '</a:t>
            </a:r>
            <a:r>
              <a:rPr lang="en-US" dirty="0" err="1" smtClean="0"/>
              <a:t>Sberry</a:t>
            </a:r>
            <a:r>
              <a:rPr lang="en-US" dirty="0" smtClean="0"/>
              <a:t>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r>
              <a:rPr lang="en-US" dirty="0" smtClean="0"/>
              <a:t>1978790674944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d1[10]="</a:t>
            </a:r>
            <a:r>
              <a:rPr lang="en-US" dirty="0" smtClean="0"/>
              <a:t>Guava“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print(d1,type(d1),id(d1))------{10: 'Guava', 20: 'Mango', 30: 'Kiwi', 40: '</a:t>
            </a:r>
            <a:r>
              <a:rPr lang="en-US" dirty="0" err="1" smtClean="0"/>
              <a:t>Sberry</a:t>
            </a:r>
            <a:r>
              <a:rPr lang="en-US" dirty="0" smtClean="0"/>
              <a:t>'} &lt;class '</a:t>
            </a:r>
            <a:r>
              <a:rPr lang="en-US" dirty="0" err="1" smtClean="0"/>
              <a:t>dict</a:t>
            </a:r>
            <a:r>
              <a:rPr lang="en-US" dirty="0" smtClean="0"/>
              <a:t>'&gt; 1978790674944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</TotalTime>
  <Words>820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Dict Category Data Type</vt:lpstr>
      <vt:lpstr>Dict Category Data Type</vt:lpstr>
      <vt:lpstr>Slide 3</vt:lpstr>
      <vt:lpstr>a) Empty Dict</vt:lpstr>
      <vt:lpstr>b) Non-Empty Dict</vt:lpstr>
      <vt:lpstr> Examples </vt:lpstr>
      <vt:lpstr>Example :2</vt:lpstr>
      <vt:lpstr>Example </vt:lpstr>
      <vt:lpstr>Example </vt:lpstr>
      <vt:lpstr>Example </vt:lpstr>
      <vt:lpstr>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 Category Data Type</dc:title>
  <dc:creator>skytech computer</dc:creator>
  <cp:lastModifiedBy>skytech computer</cp:lastModifiedBy>
  <cp:revision>2</cp:revision>
  <dcterms:created xsi:type="dcterms:W3CDTF">2024-12-06T20:53:02Z</dcterms:created>
  <dcterms:modified xsi:type="dcterms:W3CDTF">2024-12-06T21:09:33Z</dcterms:modified>
</cp:coreProperties>
</file>