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54" y="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6410AB-7B66-4EED-A0EE-5310EB0B10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900970-4E30-4EEE-9B00-690A153933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 of </a:t>
            </a:r>
            <a:r>
              <a:rPr lang="en-US" dirty="0" err="1" smtClean="0"/>
              <a:t>dict</a:t>
            </a:r>
            <a:r>
              <a:rPr lang="en-US" dirty="0" smtClean="0"/>
              <a:t> with </a:t>
            </a:r>
            <a:r>
              <a:rPr lang="en-US" dirty="0" err="1" smtClean="0"/>
              <a:t>dict,set,tuple</a:t>
            </a:r>
            <a:r>
              <a:rPr lang="en-US" dirty="0" smtClean="0"/>
              <a:t> and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it in d1.items():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print(it)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('</a:t>
            </a:r>
            <a:r>
              <a:rPr lang="en-US" dirty="0" err="1" smtClean="0"/>
              <a:t>sno</a:t>
            </a:r>
            <a:r>
              <a:rPr lang="en-US" dirty="0" smtClean="0"/>
              <a:t>', 100)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'name', 'RS')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IntMarks</a:t>
            </a:r>
            <a:r>
              <a:rPr lang="en-US" dirty="0" smtClean="0"/>
              <a:t>', {'cm': 17, 'c++': 16})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ExtMarks</a:t>
            </a:r>
            <a:r>
              <a:rPr lang="en-US" dirty="0" smtClean="0"/>
              <a:t>', {'cm': 70, 'c++': 67})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cname</a:t>
            </a:r>
            <a:r>
              <a:rPr lang="en-US" dirty="0" smtClean="0"/>
              <a:t>', 'OU')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gudu,sahu</a:t>
            </a:r>
            <a:r>
              <a:rPr lang="en-US" dirty="0" smtClean="0"/>
              <a:t> in d1.items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print(</a:t>
            </a:r>
            <a:r>
              <a:rPr lang="en-US" dirty="0" err="1" smtClean="0"/>
              <a:t>gudu</a:t>
            </a:r>
            <a:r>
              <a:rPr lang="en-US" dirty="0" smtClean="0"/>
              <a:t>,"---&gt;",</a:t>
            </a:r>
            <a:r>
              <a:rPr lang="en-US" dirty="0" err="1" smtClean="0"/>
              <a:t>sahu</a:t>
            </a:r>
            <a:r>
              <a:rPr lang="en-US" dirty="0" smtClean="0"/>
              <a:t>)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sno</a:t>
            </a:r>
            <a:r>
              <a:rPr lang="en-US" dirty="0" smtClean="0"/>
              <a:t> ---&gt; 100 </a:t>
            </a:r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 smtClean="0"/>
              <a:t>---&gt; RS </a:t>
            </a:r>
            <a:endParaRPr lang="en-US" dirty="0" smtClean="0"/>
          </a:p>
          <a:p>
            <a:r>
              <a:rPr lang="en-US" dirty="0" err="1" smtClean="0"/>
              <a:t>IntMarks</a:t>
            </a:r>
            <a:r>
              <a:rPr lang="en-US" dirty="0" smtClean="0"/>
              <a:t> </a:t>
            </a:r>
            <a:r>
              <a:rPr lang="en-US" dirty="0" smtClean="0"/>
              <a:t>---&gt; {'cm': 17, 'c++': 16} </a:t>
            </a:r>
            <a:endParaRPr lang="en-US" dirty="0" smtClean="0"/>
          </a:p>
          <a:p>
            <a:r>
              <a:rPr lang="en-US" dirty="0" err="1" smtClean="0"/>
              <a:t>ExtMarks</a:t>
            </a:r>
            <a:r>
              <a:rPr lang="en-US" dirty="0" smtClean="0"/>
              <a:t> </a:t>
            </a:r>
            <a:r>
              <a:rPr lang="en-US" dirty="0" smtClean="0"/>
              <a:t>---&gt; {'cm': 70, 'c++': 67} </a:t>
            </a:r>
            <a:endParaRPr lang="en-US" dirty="0" smtClean="0"/>
          </a:p>
          <a:p>
            <a:r>
              <a:rPr lang="en-US" dirty="0" err="1" smtClean="0"/>
              <a:t>cname</a:t>
            </a:r>
            <a:r>
              <a:rPr lang="en-US" dirty="0" smtClean="0"/>
              <a:t> </a:t>
            </a:r>
            <a:r>
              <a:rPr lang="en-US" dirty="0" smtClean="0"/>
              <a:t>---&gt; OU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print(d1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d1.get("</a:t>
            </a:r>
            <a:r>
              <a:rPr lang="en-US" dirty="0" err="1" smtClean="0"/>
              <a:t>IntMarks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{'cm': 17, 'c++': 16}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d1.get("</a:t>
            </a:r>
            <a:r>
              <a:rPr lang="en-US" dirty="0" err="1" smtClean="0"/>
              <a:t>ExtMarks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{'cm': 70, 'c++': 67}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for it in d1.get("</a:t>
            </a:r>
            <a:r>
              <a:rPr lang="en-US" dirty="0" err="1" smtClean="0"/>
              <a:t>IntMarks</a:t>
            </a:r>
            <a:r>
              <a:rPr lang="en-US" dirty="0" smtClean="0"/>
              <a:t>").items():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print(it)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('cm', 17) ('c++', 16)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d1.get("</a:t>
            </a:r>
            <a:r>
              <a:rPr lang="en-US" dirty="0" err="1" smtClean="0"/>
              <a:t>IntMarks</a:t>
            </a:r>
            <a:r>
              <a:rPr lang="en-US" dirty="0" smtClean="0"/>
              <a:t>").items():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print(k,"---&gt;",v)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cm ---&gt; </a:t>
            </a:r>
            <a:r>
              <a:rPr lang="en-US" dirty="0" smtClean="0"/>
              <a:t>17</a:t>
            </a:r>
          </a:p>
          <a:p>
            <a:r>
              <a:rPr lang="en-US" dirty="0" smtClean="0"/>
              <a:t> </a:t>
            </a:r>
            <a:r>
              <a:rPr lang="en-US" dirty="0" smtClean="0"/>
              <a:t>c++ ---&gt; 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d1.get("</a:t>
            </a:r>
            <a:r>
              <a:rPr lang="en-US" dirty="0" err="1" smtClean="0"/>
              <a:t>ExtMarks</a:t>
            </a:r>
            <a:r>
              <a:rPr lang="en-US" dirty="0" smtClean="0"/>
              <a:t>").items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</a:t>
            </a:r>
            <a:endParaRPr lang="en-US" dirty="0" smtClean="0"/>
          </a:p>
          <a:p>
            <a:r>
              <a:rPr lang="en-US" dirty="0" smtClean="0"/>
              <a:t>print(k</a:t>
            </a:r>
            <a:r>
              <a:rPr lang="en-US" dirty="0" smtClean="0"/>
              <a:t>,"---&gt;",v</a:t>
            </a:r>
            <a:r>
              <a:rPr lang="en-US" dirty="0" smtClean="0"/>
              <a:t>) 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cm </a:t>
            </a:r>
            <a:r>
              <a:rPr lang="en-US" dirty="0" smtClean="0"/>
              <a:t>---&gt; 70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++ ---&gt; 67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print(d1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</a:t>
            </a:r>
            <a:r>
              <a:rPr lang="en-US" dirty="0" smtClean="0"/>
              <a:t>'}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d1["</a:t>
            </a:r>
            <a:r>
              <a:rPr lang="en-US" dirty="0" err="1" smtClean="0"/>
              <a:t>IntMarks</a:t>
            </a:r>
            <a:r>
              <a:rPr lang="en-US" dirty="0" smtClean="0"/>
              <a:t>"].items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print(k,"---&gt;",v) ... </a:t>
            </a:r>
            <a:endParaRPr lang="en-US" dirty="0" smtClean="0"/>
          </a:p>
          <a:p>
            <a:r>
              <a:rPr lang="en-US" dirty="0" smtClean="0"/>
              <a:t>cm </a:t>
            </a:r>
            <a:r>
              <a:rPr lang="en-US" dirty="0" smtClean="0"/>
              <a:t>---&gt; </a:t>
            </a:r>
            <a:r>
              <a:rPr lang="en-US" dirty="0" smtClean="0"/>
              <a:t>17</a:t>
            </a:r>
          </a:p>
          <a:p>
            <a:r>
              <a:rPr lang="en-US" dirty="0" smtClean="0"/>
              <a:t> </a:t>
            </a:r>
            <a:r>
              <a:rPr lang="en-US" dirty="0" smtClean="0"/>
              <a:t>c++ ---&gt; 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d1["</a:t>
            </a:r>
            <a:r>
              <a:rPr lang="en-US" dirty="0" err="1" smtClean="0"/>
              <a:t>ExtMarks</a:t>
            </a:r>
            <a:r>
              <a:rPr lang="en-US" dirty="0" smtClean="0"/>
              <a:t>"].items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print(k,"---&gt;",v) ... </a:t>
            </a:r>
            <a:endParaRPr lang="en-US" dirty="0" smtClean="0"/>
          </a:p>
          <a:p>
            <a:r>
              <a:rPr lang="en-US" dirty="0" smtClean="0"/>
              <a:t>cm </a:t>
            </a:r>
            <a:r>
              <a:rPr lang="en-US" dirty="0" smtClean="0"/>
              <a:t>---&gt; 70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++ ---&gt; 67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print(d1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"]["cm</a:t>
            </a:r>
            <a:r>
              <a:rPr lang="en-US" dirty="0" smtClean="0"/>
              <a:t>"]---------------- 17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"]["cm"]=</a:t>
            </a:r>
            <a:r>
              <a:rPr lang="en-US" dirty="0" smtClean="0"/>
              <a:t>18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"]["cm"]=77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77,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&gt;&gt;&gt;d1</a:t>
            </a:r>
            <a:r>
              <a:rPr lang="en-US" dirty="0" smtClean="0"/>
              <a:t>["</a:t>
            </a:r>
            <a:r>
              <a:rPr lang="en-US" dirty="0" err="1" smtClean="0"/>
              <a:t>ExtMarks</a:t>
            </a:r>
            <a:r>
              <a:rPr lang="en-US" dirty="0" smtClean="0"/>
              <a:t>"]["cm"]=d1["</a:t>
            </a:r>
            <a:r>
              <a:rPr lang="en-US" dirty="0" err="1" smtClean="0"/>
              <a:t>ExtMarks</a:t>
            </a:r>
            <a:r>
              <a:rPr lang="en-US" dirty="0" smtClean="0"/>
              <a:t>"].get("cm")+2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&gt;&gt;&gt;d1</a:t>
            </a:r>
            <a:r>
              <a:rPr lang="en-US" dirty="0" smtClean="0"/>
              <a:t>["</a:t>
            </a:r>
            <a:r>
              <a:rPr lang="en-US" dirty="0" err="1" smtClean="0"/>
              <a:t>ExtMarks</a:t>
            </a:r>
            <a:r>
              <a:rPr lang="en-US" dirty="0" smtClean="0"/>
              <a:t>"]["c++"]=d1["</a:t>
            </a:r>
            <a:r>
              <a:rPr lang="en-US" dirty="0" err="1" smtClean="0"/>
              <a:t>ExtMarks</a:t>
            </a:r>
            <a:r>
              <a:rPr lang="en-US" dirty="0" smtClean="0"/>
              <a:t>"]["c++"]+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81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"].pop("c</a:t>
            </a:r>
            <a:r>
              <a:rPr lang="en-US" dirty="0" smtClean="0"/>
              <a:t>++")</a:t>
            </a:r>
          </a:p>
          <a:p>
            <a:r>
              <a:rPr lang="en-US" dirty="0" smtClean="0"/>
              <a:t> </a:t>
            </a:r>
            <a:r>
              <a:rPr lang="en-US" dirty="0" smtClean="0"/>
              <a:t>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18},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d1.pop("</a:t>
            </a:r>
            <a:r>
              <a:rPr lang="en-US" dirty="0" err="1" smtClean="0"/>
              <a:t>IntMarks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{'cm': 18}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"]={"Java":15,"Python":16}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 &gt;&gt;&gt; d1["</a:t>
            </a:r>
            <a:r>
              <a:rPr lang="en-US" dirty="0" err="1" smtClean="0"/>
              <a:t>ExtMarks</a:t>
            </a:r>
            <a:r>
              <a:rPr lang="en-US" dirty="0" smtClean="0"/>
              <a:t>"]["</a:t>
            </a:r>
            <a:r>
              <a:rPr lang="en-US" dirty="0" err="1" smtClean="0"/>
              <a:t>os</a:t>
            </a:r>
            <a:r>
              <a:rPr lang="en-US" dirty="0" smtClean="0"/>
              <a:t>"]=80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"]["Bonus"]={"CB":1,"CPPB":2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80, 'Bonus': {'CB': 1, 'CPPB': 2}},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80, 'Bonus': {'CB': 1, 'CPPB': 2}},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d1["</a:t>
            </a:r>
            <a:r>
              <a:rPr lang="en-US" dirty="0" err="1" smtClean="0"/>
              <a:t>ExtMarks</a:t>
            </a:r>
            <a:r>
              <a:rPr lang="en-US" dirty="0" smtClean="0"/>
              <a:t>"]["Bonus"].items():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print(k,"---&gt;",v) ... </a:t>
            </a:r>
            <a:endParaRPr lang="en-US" dirty="0" smtClean="0"/>
          </a:p>
          <a:p>
            <a:r>
              <a:rPr lang="en-US" dirty="0" smtClean="0"/>
              <a:t>CB </a:t>
            </a:r>
            <a:r>
              <a:rPr lang="en-US" dirty="0" smtClean="0"/>
              <a:t>---&gt; 1 </a:t>
            </a:r>
            <a:endParaRPr lang="en-US" dirty="0" smtClean="0"/>
          </a:p>
          <a:p>
            <a:r>
              <a:rPr lang="en-US" dirty="0" smtClean="0"/>
              <a:t>CPPB </a:t>
            </a:r>
            <a:r>
              <a:rPr lang="en-US" dirty="0" smtClean="0"/>
              <a:t>---&gt; 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d1.get("</a:t>
            </a:r>
            <a:r>
              <a:rPr lang="en-US" dirty="0" err="1" smtClean="0"/>
              <a:t>ExtMarks</a:t>
            </a:r>
            <a:r>
              <a:rPr lang="en-US" dirty="0" smtClean="0"/>
              <a:t>").pop("Bonus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{'CB': 1, 'CPPB': 2}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Case1: </a:t>
            </a:r>
            <a:r>
              <a:rPr lang="en-US" dirty="0" err="1" smtClean="0"/>
              <a:t>dict</a:t>
            </a:r>
            <a:r>
              <a:rPr lang="en-US" dirty="0" smtClean="0"/>
              <a:t> in </a:t>
            </a:r>
            <a:r>
              <a:rPr lang="en-US" dirty="0" err="1" smtClean="0"/>
              <a:t>dict</a:t>
            </a:r>
            <a:r>
              <a:rPr lang="en-US" dirty="0" smtClean="0"/>
              <a:t> --Nested </a:t>
            </a:r>
            <a:r>
              <a:rPr lang="en-US" dirty="0" err="1" smtClean="0"/>
              <a:t>Dict</a:t>
            </a:r>
            <a:r>
              <a:rPr lang="en-US" dirty="0" smtClean="0"/>
              <a:t> Possible to </a:t>
            </a:r>
            <a:r>
              <a:rPr lang="en-US" dirty="0" smtClean="0"/>
              <a:t>Define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Case2: set in </a:t>
            </a:r>
            <a:r>
              <a:rPr lang="en-US" dirty="0" err="1" smtClean="0"/>
              <a:t>dict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5344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":{17,19,16},"</a:t>
            </a:r>
            <a:r>
              <a:rPr lang="en-US" dirty="0" err="1" smtClean="0"/>
              <a:t>ExtMarks</a:t>
            </a:r>
            <a:r>
              <a:rPr lang="en-US" dirty="0" smtClean="0"/>
              <a:t>":{67,77,78},"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{16, 17, 19}, '</a:t>
            </a:r>
            <a:r>
              <a:rPr lang="en-US" dirty="0" err="1" smtClean="0"/>
              <a:t>ExtMarks</a:t>
            </a:r>
            <a:r>
              <a:rPr lang="en-US" dirty="0" smtClean="0"/>
              <a:t>': {67, 77, 78},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d1.items(): ... </a:t>
            </a:r>
            <a:endParaRPr lang="en-US" dirty="0" smtClean="0"/>
          </a:p>
          <a:p>
            <a:r>
              <a:rPr lang="en-US" dirty="0" smtClean="0"/>
              <a:t>print(k</a:t>
            </a:r>
            <a:r>
              <a:rPr lang="en-US" dirty="0" smtClean="0"/>
              <a:t>,"---&gt;",v,"---&gt;",type(v),type(d1)) ... </a:t>
            </a:r>
            <a:endParaRPr lang="en-US" dirty="0" smtClean="0"/>
          </a:p>
          <a:p>
            <a:r>
              <a:rPr lang="en-US" dirty="0" err="1" smtClean="0"/>
              <a:t>sno</a:t>
            </a:r>
            <a:r>
              <a:rPr lang="en-US" dirty="0" smtClean="0"/>
              <a:t> </a:t>
            </a:r>
            <a:r>
              <a:rPr lang="en-US" dirty="0" smtClean="0"/>
              <a:t>---&gt; 10 ---&gt;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sname</a:t>
            </a:r>
            <a:r>
              <a:rPr lang="en-US" dirty="0" smtClean="0"/>
              <a:t> ---&gt; RS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IntMarks</a:t>
            </a:r>
            <a:r>
              <a:rPr lang="en-US" dirty="0" smtClean="0"/>
              <a:t> </a:t>
            </a:r>
            <a:r>
              <a:rPr lang="en-US" dirty="0" smtClean="0"/>
              <a:t>---&gt; {16, 17, 19} ---&gt; &lt;class 'set'&gt;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ExtMarks</a:t>
            </a:r>
            <a:r>
              <a:rPr lang="en-US" dirty="0" smtClean="0"/>
              <a:t> </a:t>
            </a:r>
            <a:r>
              <a:rPr lang="en-US" dirty="0" smtClean="0"/>
              <a:t>---&gt; {67, 77, 78} ---&gt; &lt;class 'set'&gt;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cname</a:t>
            </a:r>
            <a:r>
              <a:rPr lang="en-US" dirty="0" smtClean="0"/>
              <a:t> </a:t>
            </a:r>
            <a:r>
              <a:rPr lang="en-US" dirty="0" smtClean="0"/>
              <a:t>---&gt; CUCET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"]-------------{16, 17, 19}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"].add(15)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"].add(64)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{16, 17, 19, 15}, '</a:t>
            </a:r>
            <a:r>
              <a:rPr lang="en-US" dirty="0" err="1" smtClean="0"/>
              <a:t>ExtMarks</a:t>
            </a:r>
            <a:r>
              <a:rPr lang="en-US" dirty="0" smtClean="0"/>
              <a:t>': {64, 67, 77, 78},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d1.pop("</a:t>
            </a:r>
            <a:r>
              <a:rPr lang="en-US" dirty="0" err="1" smtClean="0"/>
              <a:t>IntMarks</a:t>
            </a:r>
            <a:r>
              <a:rPr lang="en-US" dirty="0" smtClean="0"/>
              <a:t>")-------{16, 17, 19, 15}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ExtMarks</a:t>
            </a:r>
            <a:r>
              <a:rPr lang="en-US" dirty="0" smtClean="0"/>
              <a:t>': {64, 67, 77, 78},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"].clear</a:t>
            </a:r>
            <a:r>
              <a:rPr lang="en-US" dirty="0" smtClean="0"/>
              <a:t>()-------&gt;&gt;&gt; </a:t>
            </a:r>
            <a:r>
              <a:rPr lang="en-US" dirty="0" smtClean="0"/>
              <a:t>print(d1,type(d1))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ExtMarks</a:t>
            </a:r>
            <a:r>
              <a:rPr lang="en-US" dirty="0" smtClean="0"/>
              <a:t>': set(),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d1.pop("</a:t>
            </a:r>
            <a:r>
              <a:rPr lang="en-US" dirty="0" err="1" smtClean="0"/>
              <a:t>ExtMarks</a:t>
            </a:r>
            <a:r>
              <a:rPr lang="en-US" dirty="0" smtClean="0"/>
              <a:t>")---------set()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"]={17,16,15}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cname</a:t>
            </a:r>
            <a:r>
              <a:rPr lang="en-US" dirty="0" smtClean="0"/>
              <a:t>': 'CUCET', '</a:t>
            </a:r>
            <a:r>
              <a:rPr lang="en-US" dirty="0" err="1" smtClean="0"/>
              <a:t>IntMarks</a:t>
            </a:r>
            <a:r>
              <a:rPr lang="en-US" dirty="0" smtClean="0"/>
              <a:t>': {16, 17, 15}}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Case3: </a:t>
            </a:r>
            <a:r>
              <a:rPr lang="en-US" dirty="0" err="1" smtClean="0"/>
              <a:t>tuple</a:t>
            </a:r>
            <a:r>
              <a:rPr lang="en-US" dirty="0" smtClean="0"/>
              <a:t> in </a:t>
            </a:r>
            <a:r>
              <a:rPr lang="en-US" dirty="0" err="1" smtClean="0"/>
              <a:t>dict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8686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":(17,19,16),"</a:t>
            </a:r>
            <a:r>
              <a:rPr lang="en-US" dirty="0" err="1" smtClean="0"/>
              <a:t>ExtMarks</a:t>
            </a:r>
            <a:r>
              <a:rPr lang="en-US" dirty="0" smtClean="0"/>
              <a:t>":(67,77,78),"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(17, 19, 16), '</a:t>
            </a:r>
            <a:r>
              <a:rPr lang="en-US" dirty="0" err="1" smtClean="0"/>
              <a:t>ExtMarks</a:t>
            </a:r>
            <a:r>
              <a:rPr lang="en-US" dirty="0" smtClean="0"/>
              <a:t>': (67, 77, 78),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d1.items(): ... </a:t>
            </a:r>
            <a:endParaRPr lang="en-US" dirty="0" smtClean="0"/>
          </a:p>
          <a:p>
            <a:pPr lvl="1"/>
            <a:r>
              <a:rPr lang="en-US" dirty="0" smtClean="0"/>
              <a:t>print(k</a:t>
            </a:r>
            <a:r>
              <a:rPr lang="en-US" dirty="0" smtClean="0"/>
              <a:t>,"---&gt;",v,"---&gt;",type(v),type(d1)) ... </a:t>
            </a:r>
            <a:endParaRPr lang="en-US" dirty="0" smtClean="0"/>
          </a:p>
          <a:p>
            <a:pPr lvl="1"/>
            <a:r>
              <a:rPr lang="en-US" dirty="0" err="1" smtClean="0"/>
              <a:t>sno</a:t>
            </a:r>
            <a:r>
              <a:rPr lang="en-US" dirty="0" smtClean="0"/>
              <a:t> </a:t>
            </a:r>
            <a:r>
              <a:rPr lang="en-US" dirty="0" smtClean="0"/>
              <a:t>---&gt; 10 ---&gt;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smtClean="0"/>
              <a:t>---&gt; RS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err="1" smtClean="0"/>
              <a:t>IntMarks</a:t>
            </a:r>
            <a:r>
              <a:rPr lang="en-US" dirty="0" smtClean="0"/>
              <a:t> </a:t>
            </a:r>
            <a:r>
              <a:rPr lang="en-US" dirty="0" smtClean="0"/>
              <a:t>---&gt; (17, 19, 16) ---&gt; &lt;class '</a:t>
            </a:r>
            <a:r>
              <a:rPr lang="en-US" dirty="0" err="1" smtClean="0"/>
              <a:t>tuple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err="1" smtClean="0"/>
              <a:t>ExtMarks</a:t>
            </a:r>
            <a:r>
              <a:rPr lang="en-US" dirty="0" smtClean="0"/>
              <a:t> </a:t>
            </a:r>
            <a:r>
              <a:rPr lang="en-US" dirty="0" smtClean="0"/>
              <a:t>---&gt; (67, 77, 78) ---&gt; &lt;class '</a:t>
            </a:r>
            <a:r>
              <a:rPr lang="en-US" dirty="0" err="1" smtClean="0"/>
              <a:t>tuple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err="1" smtClean="0"/>
              <a:t>cname</a:t>
            </a:r>
            <a:r>
              <a:rPr lang="en-US" dirty="0" smtClean="0"/>
              <a:t> </a:t>
            </a:r>
            <a:r>
              <a:rPr lang="en-US" dirty="0" smtClean="0"/>
              <a:t>---&gt; CUCET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"]-----------(17, 19, 16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"][::2]------(17, 16)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"]----------(67, 77, 78)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"]=</a:t>
            </a:r>
            <a:r>
              <a:rPr lang="en-US" dirty="0" err="1" smtClean="0"/>
              <a:t>tuple</a:t>
            </a:r>
            <a:r>
              <a:rPr lang="en-US" dirty="0" smtClean="0"/>
              <a:t>(sorted(d1["</a:t>
            </a:r>
            <a:r>
              <a:rPr lang="en-US" dirty="0" err="1" smtClean="0"/>
              <a:t>ExtMarks</a:t>
            </a:r>
            <a:r>
              <a:rPr lang="en-US" dirty="0" smtClean="0"/>
              <a:t>"])[::-1])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</a:t>
            </a:r>
            <a:r>
              <a:rPr lang="en-US" dirty="0" smtClean="0"/>
              <a:t>))-------------{</a:t>
            </a:r>
            <a:r>
              <a:rPr lang="en-US" dirty="0" smtClean="0"/>
              <a:t>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(17, 19, 16), '</a:t>
            </a:r>
            <a:r>
              <a:rPr lang="en-US" dirty="0" err="1" smtClean="0"/>
              <a:t>ExtMarks</a:t>
            </a:r>
            <a:r>
              <a:rPr lang="en-US" dirty="0" smtClean="0"/>
              <a:t>': (78, 77, 67),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Case4: list in </a:t>
            </a:r>
            <a:r>
              <a:rPr lang="en-US" dirty="0" err="1" smtClean="0"/>
              <a:t>dict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":[17,19,16],"</a:t>
            </a:r>
            <a:r>
              <a:rPr lang="en-US" dirty="0" err="1" smtClean="0"/>
              <a:t>ExtMarks</a:t>
            </a:r>
            <a:r>
              <a:rPr lang="en-US" dirty="0" smtClean="0"/>
              <a:t>":[67,77,78],"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[17, 19, 16], '</a:t>
            </a:r>
            <a:r>
              <a:rPr lang="en-US" dirty="0" err="1" smtClean="0"/>
              <a:t>ExtMarks</a:t>
            </a:r>
            <a:r>
              <a:rPr lang="en-US" dirty="0" smtClean="0"/>
              <a:t>': [67, 77, 78],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</a:t>
            </a:r>
            <a:r>
              <a:rPr lang="en-US" dirty="0" smtClean="0"/>
              <a:t>...</a:t>
            </a:r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print(k,"---&gt;",v,"---&gt;",type(v),type(d1)) ... </a:t>
            </a:r>
            <a:endParaRPr lang="en-US" b="1" dirty="0" smtClean="0"/>
          </a:p>
          <a:p>
            <a:pPr lvl="2"/>
            <a:r>
              <a:rPr lang="en-US" b="1" dirty="0" err="1" smtClean="0"/>
              <a:t>sno</a:t>
            </a:r>
            <a:r>
              <a:rPr lang="en-US" b="1" dirty="0" smtClean="0"/>
              <a:t> </a:t>
            </a:r>
            <a:r>
              <a:rPr lang="en-US" b="1" dirty="0" smtClean="0"/>
              <a:t>---&gt; 10 ---&gt; &lt;class '</a:t>
            </a:r>
            <a:r>
              <a:rPr lang="en-US" b="1" dirty="0" err="1" smtClean="0"/>
              <a:t>int</a:t>
            </a:r>
            <a:r>
              <a:rPr lang="en-US" b="1" dirty="0" smtClean="0"/>
              <a:t>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  <a:endParaRPr lang="en-US" b="1" dirty="0" smtClean="0"/>
          </a:p>
          <a:p>
            <a:pPr lvl="2"/>
            <a:r>
              <a:rPr lang="en-US" b="1" dirty="0" err="1" smtClean="0"/>
              <a:t>sname</a:t>
            </a:r>
            <a:r>
              <a:rPr lang="en-US" b="1" dirty="0" smtClean="0"/>
              <a:t> </a:t>
            </a:r>
            <a:r>
              <a:rPr lang="en-US" b="1" dirty="0" smtClean="0"/>
              <a:t>---&gt; RS ---&gt; &lt;class '</a:t>
            </a:r>
            <a:r>
              <a:rPr lang="en-US" b="1" dirty="0" err="1" smtClean="0"/>
              <a:t>str</a:t>
            </a:r>
            <a:r>
              <a:rPr lang="en-US" b="1" dirty="0" smtClean="0"/>
              <a:t>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  <a:endParaRPr lang="en-US" b="1" dirty="0" smtClean="0"/>
          </a:p>
          <a:p>
            <a:pPr lvl="2"/>
            <a:r>
              <a:rPr lang="en-US" b="1" dirty="0" err="1" smtClean="0"/>
              <a:t>IntMarks</a:t>
            </a:r>
            <a:r>
              <a:rPr lang="en-US" b="1" dirty="0" smtClean="0"/>
              <a:t> </a:t>
            </a:r>
            <a:r>
              <a:rPr lang="en-US" b="1" dirty="0" smtClean="0"/>
              <a:t>---&gt; [17, 19, 16] ---&gt; &lt;class 'list'&gt;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  <a:endParaRPr lang="en-US" b="1" dirty="0" smtClean="0"/>
          </a:p>
          <a:p>
            <a:pPr lvl="2"/>
            <a:r>
              <a:rPr lang="en-US" b="1" dirty="0" err="1" smtClean="0"/>
              <a:t>ExtMarks</a:t>
            </a:r>
            <a:r>
              <a:rPr lang="en-US" b="1" dirty="0" smtClean="0"/>
              <a:t> </a:t>
            </a:r>
            <a:r>
              <a:rPr lang="en-US" b="1" dirty="0" smtClean="0"/>
              <a:t>---&gt; [67, 77, 78] ---&gt; &lt;class 'list'&gt;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  <a:endParaRPr lang="en-US" b="1" dirty="0" smtClean="0"/>
          </a:p>
          <a:p>
            <a:pPr lvl="2"/>
            <a:r>
              <a:rPr lang="en-US" b="1" dirty="0" err="1" smtClean="0"/>
              <a:t>cname</a:t>
            </a:r>
            <a:r>
              <a:rPr lang="en-US" b="1" dirty="0" smtClean="0"/>
              <a:t> </a:t>
            </a:r>
            <a:r>
              <a:rPr lang="en-US" b="1" dirty="0" smtClean="0"/>
              <a:t>---&gt; CUCET ---&gt; &lt;class '</a:t>
            </a:r>
            <a:r>
              <a:rPr lang="en-US" b="1" dirty="0" err="1" smtClean="0"/>
              <a:t>str</a:t>
            </a:r>
            <a:r>
              <a:rPr lang="en-US" b="1" dirty="0" smtClean="0"/>
              <a:t>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  <a:endParaRPr lang="en-US" b="1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"].insert(1,15)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"].insert(-1,55)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[17, 15, 19, 16], '</a:t>
            </a:r>
            <a:r>
              <a:rPr lang="en-US" dirty="0" err="1" smtClean="0"/>
              <a:t>ExtMarks</a:t>
            </a:r>
            <a:r>
              <a:rPr lang="en-US" dirty="0" smtClean="0"/>
              <a:t>': [67, 77, 55, 78],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"].sort()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"].sort(reverse=True)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[15, 16, 17, 19], '</a:t>
            </a:r>
            <a:r>
              <a:rPr lang="en-US" dirty="0" err="1" smtClean="0"/>
              <a:t>ExtMarks</a:t>
            </a:r>
            <a:r>
              <a:rPr lang="en-US" dirty="0" smtClean="0"/>
              <a:t>': [78, 77, 67, 55],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"].insert(-1,[1.2,2.3])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[15, 16, 17, 19], '</a:t>
            </a:r>
            <a:r>
              <a:rPr lang="en-US" dirty="0" err="1" smtClean="0"/>
              <a:t>ExtMarks</a:t>
            </a:r>
            <a:r>
              <a:rPr lang="en-US" dirty="0" smtClean="0"/>
              <a:t>': [78, 77, 67, [1.2, 2.3], 55],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"].insert(2,(1.2,2.3))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[15, 16, (1.2, 2.3), 17, 19], '</a:t>
            </a:r>
            <a:r>
              <a:rPr lang="en-US" dirty="0" err="1" smtClean="0"/>
              <a:t>ExtMarks</a:t>
            </a:r>
            <a:r>
              <a:rPr lang="en-US" dirty="0" smtClean="0"/>
              <a:t>': [78, 77, 67, [1.2, 2.3], 55],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":{"cm":17,"cpp":16,"os":19},"</a:t>
            </a:r>
            <a:r>
              <a:rPr lang="en-US" dirty="0" err="1" smtClean="0"/>
              <a:t>ExtMarks</a:t>
            </a:r>
            <a:r>
              <a:rPr lang="en-US" dirty="0" smtClean="0"/>
              <a:t>":{"cm":78,"cpp":77,"os":79},"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 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19}, '</a:t>
            </a:r>
            <a:r>
              <a:rPr lang="en-US" dirty="0" err="1" smtClean="0"/>
              <a:t>ExtMarks</a:t>
            </a:r>
            <a:r>
              <a:rPr lang="en-US" dirty="0" smtClean="0"/>
              <a:t>':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for its in d1.items():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print(its) ...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sno</a:t>
            </a:r>
            <a:r>
              <a:rPr lang="en-US" dirty="0" smtClean="0"/>
              <a:t>', 10)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sname</a:t>
            </a:r>
            <a:r>
              <a:rPr lang="en-US" dirty="0" smtClean="0"/>
              <a:t>', 'RS')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IntMarks</a:t>
            </a:r>
            <a:r>
              <a:rPr lang="en-US" dirty="0" smtClean="0"/>
              <a:t>',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ExtMarks</a:t>
            </a:r>
            <a:r>
              <a:rPr lang="en-US" dirty="0" smtClean="0"/>
              <a:t>',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cname</a:t>
            </a:r>
            <a:r>
              <a:rPr lang="en-US" dirty="0" smtClean="0"/>
              <a:t>', 'CUCET')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</a:t>
            </a:r>
            <a:r>
              <a:rPr lang="en-US" dirty="0" smtClean="0"/>
              <a:t>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print(k,"---&gt;",v)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sno</a:t>
            </a:r>
            <a:r>
              <a:rPr lang="en-US" dirty="0" smtClean="0"/>
              <a:t> ---&gt; 10 </a:t>
            </a:r>
            <a:endParaRPr lang="en-US" dirty="0" smtClean="0"/>
          </a:p>
          <a:p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smtClean="0"/>
              <a:t>---&gt; RS </a:t>
            </a:r>
            <a:endParaRPr lang="en-US" dirty="0" smtClean="0"/>
          </a:p>
          <a:p>
            <a:r>
              <a:rPr lang="en-US" dirty="0" err="1" smtClean="0"/>
              <a:t>IntMarks</a:t>
            </a:r>
            <a:r>
              <a:rPr lang="en-US" dirty="0" smtClean="0"/>
              <a:t> </a:t>
            </a:r>
            <a:r>
              <a:rPr lang="en-US" dirty="0" smtClean="0"/>
              <a:t>---&gt;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 </a:t>
            </a:r>
            <a:endParaRPr lang="en-US" dirty="0" smtClean="0"/>
          </a:p>
          <a:p>
            <a:r>
              <a:rPr lang="en-US" dirty="0" err="1" smtClean="0"/>
              <a:t>ExtMarks</a:t>
            </a:r>
            <a:r>
              <a:rPr lang="en-US" dirty="0" smtClean="0"/>
              <a:t> </a:t>
            </a:r>
            <a:r>
              <a:rPr lang="en-US" dirty="0" smtClean="0"/>
              <a:t>---&gt;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 </a:t>
            </a:r>
            <a:endParaRPr lang="en-US" dirty="0" smtClean="0"/>
          </a:p>
          <a:p>
            <a:r>
              <a:rPr lang="en-US" dirty="0" err="1" smtClean="0"/>
              <a:t>cname</a:t>
            </a:r>
            <a:r>
              <a:rPr lang="en-US" dirty="0" smtClean="0"/>
              <a:t> </a:t>
            </a:r>
            <a:r>
              <a:rPr lang="en-US" dirty="0" smtClean="0"/>
              <a:t>---&gt; CUCET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print(k,"---&gt;",v,"--&gt;",type(v),type(d1)) ... </a:t>
            </a:r>
            <a:endParaRPr lang="en-US" dirty="0" smtClean="0"/>
          </a:p>
          <a:p>
            <a:r>
              <a:rPr lang="en-US" dirty="0" err="1" smtClean="0"/>
              <a:t>sno</a:t>
            </a:r>
            <a:r>
              <a:rPr lang="en-US" dirty="0" smtClean="0"/>
              <a:t> </a:t>
            </a:r>
            <a:r>
              <a:rPr lang="en-US" dirty="0" smtClean="0"/>
              <a:t>---&gt; 10 --&gt;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smtClean="0"/>
              <a:t>---&gt; RS 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IntMarks</a:t>
            </a:r>
            <a:r>
              <a:rPr lang="en-US" dirty="0" smtClean="0"/>
              <a:t> </a:t>
            </a:r>
            <a:r>
              <a:rPr lang="en-US" dirty="0" smtClean="0"/>
              <a:t>---&gt;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 --&gt; &lt;class '</a:t>
            </a:r>
            <a:r>
              <a:rPr lang="en-US" dirty="0" err="1" smtClean="0"/>
              <a:t>dict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ExtMarks</a:t>
            </a:r>
            <a:r>
              <a:rPr lang="en-US" dirty="0" smtClean="0"/>
              <a:t> </a:t>
            </a:r>
            <a:r>
              <a:rPr lang="en-US" dirty="0" smtClean="0"/>
              <a:t>---&gt;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 --&gt; &lt;class '</a:t>
            </a:r>
            <a:r>
              <a:rPr lang="en-US" dirty="0" err="1" smtClean="0"/>
              <a:t>dict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err="1" smtClean="0"/>
              <a:t>cname</a:t>
            </a:r>
            <a:r>
              <a:rPr lang="en-US" dirty="0" smtClean="0"/>
              <a:t> </a:t>
            </a:r>
            <a:r>
              <a:rPr lang="en-US" dirty="0" smtClean="0"/>
              <a:t>---&gt; CUCET 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"]------------------{'cm':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IntMarks</a:t>
            </a:r>
            <a:r>
              <a:rPr lang="en-US" dirty="0" smtClean="0"/>
              <a:t>"]["DBMS"]=16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"]["DBMS"]=74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19, 'DBMS':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79, 'DBMS': 74},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"].pop("cm")-------17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d1["</a:t>
            </a:r>
            <a:r>
              <a:rPr lang="en-US" dirty="0" err="1" smtClean="0"/>
              <a:t>ExtMarks</a:t>
            </a:r>
            <a:r>
              <a:rPr lang="en-US" dirty="0" smtClean="0"/>
              <a:t>"].pop("</a:t>
            </a:r>
            <a:r>
              <a:rPr lang="en-US" dirty="0" err="1" smtClean="0"/>
              <a:t>os</a:t>
            </a:r>
            <a:r>
              <a:rPr lang="en-US" dirty="0" smtClean="0"/>
              <a:t>")------79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19, 'DBMS':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78, '</a:t>
            </a:r>
            <a:r>
              <a:rPr lang="en-US" dirty="0" err="1" smtClean="0"/>
              <a:t>cpp</a:t>
            </a:r>
            <a:r>
              <a:rPr lang="en-US" dirty="0" smtClean="0"/>
              <a:t>': 77, 'DBMS': 74},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={"</a:t>
            </a:r>
            <a:r>
              <a:rPr lang="en-US" dirty="0" err="1" smtClean="0"/>
              <a:t>sno</a:t>
            </a:r>
            <a:r>
              <a:rPr lang="en-US" dirty="0" smtClean="0"/>
              <a:t>":100,"name":"</a:t>
            </a:r>
            <a:r>
              <a:rPr lang="en-US" dirty="0" err="1" smtClean="0"/>
              <a:t>RS","IntMarks</a:t>
            </a:r>
            <a:r>
              <a:rPr lang="en-US" dirty="0" smtClean="0"/>
              <a:t>":{"cm":17,"c++":16},"</a:t>
            </a:r>
            <a:r>
              <a:rPr lang="en-US" dirty="0" err="1" smtClean="0"/>
              <a:t>ExtMarks</a:t>
            </a:r>
            <a:r>
              <a:rPr lang="en-US" dirty="0" smtClean="0"/>
              <a:t>":{"cm":70,"c++":67},"</a:t>
            </a:r>
            <a:r>
              <a:rPr lang="en-US" dirty="0" err="1" smtClean="0"/>
              <a:t>cname</a:t>
            </a:r>
            <a:r>
              <a:rPr lang="en-US" dirty="0" smtClean="0"/>
              <a:t>":"OU"}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k in d1.keys(): </a:t>
            </a:r>
            <a:r>
              <a:rPr lang="en-US" dirty="0" smtClean="0"/>
              <a:t>..</a:t>
            </a:r>
          </a:p>
          <a:p>
            <a:pPr algn="ctr"/>
            <a:r>
              <a:rPr lang="en-US" dirty="0" smtClean="0"/>
              <a:t>. </a:t>
            </a:r>
            <a:r>
              <a:rPr lang="en-US" dirty="0" smtClean="0"/>
              <a:t>print(k) ... </a:t>
            </a:r>
            <a:endParaRPr lang="en-US" dirty="0" smtClean="0"/>
          </a:p>
          <a:p>
            <a:r>
              <a:rPr lang="en-US" dirty="0" err="1" smtClean="0"/>
              <a:t>sno</a:t>
            </a:r>
            <a:r>
              <a:rPr lang="en-US" dirty="0" smtClean="0"/>
              <a:t> </a:t>
            </a:r>
            <a:r>
              <a:rPr lang="en-US" dirty="0" smtClean="0"/>
              <a:t>name </a:t>
            </a:r>
            <a:endParaRPr lang="en-US" dirty="0" smtClean="0"/>
          </a:p>
          <a:p>
            <a:r>
              <a:rPr lang="en-US" dirty="0" err="1" smtClean="0"/>
              <a:t>IntMarks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ExtMarks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v in d1.values(): ... </a:t>
            </a:r>
            <a:endParaRPr lang="en-US" dirty="0" smtClean="0"/>
          </a:p>
          <a:p>
            <a:r>
              <a:rPr lang="en-US" dirty="0" smtClean="0"/>
              <a:t>print(v</a:t>
            </a:r>
            <a:r>
              <a:rPr lang="en-US" dirty="0" smtClean="0"/>
              <a:t>) ... </a:t>
            </a:r>
            <a:endParaRPr lang="en-US" dirty="0" smtClean="0"/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RS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{'cm': 17, 'c++': </a:t>
            </a:r>
            <a:r>
              <a:rPr lang="en-US" dirty="0" smtClean="0"/>
              <a:t>160}</a:t>
            </a:r>
          </a:p>
          <a:p>
            <a:r>
              <a:rPr lang="en-US" dirty="0" smtClean="0"/>
              <a:t> </a:t>
            </a:r>
            <a:r>
              <a:rPr lang="en-US" dirty="0" smtClean="0"/>
              <a:t>{'cm': 70, 'c++': 67} </a:t>
            </a:r>
            <a:endParaRPr lang="en-US" dirty="0" smtClean="0"/>
          </a:p>
          <a:p>
            <a:r>
              <a:rPr lang="en-US" dirty="0" smtClean="0"/>
              <a:t>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</TotalTime>
  <Words>2560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Combination of dict with dict,set,tuple and list</vt:lpstr>
      <vt:lpstr>Slide 2</vt:lpstr>
      <vt:lpstr>Slide 3</vt:lpstr>
      <vt:lpstr>Example </vt:lpstr>
      <vt:lpstr>Slide 5</vt:lpstr>
      <vt:lpstr>Slide 6</vt:lpstr>
      <vt:lpstr>Example </vt:lpstr>
      <vt:lpstr>Example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Example </vt:lpstr>
      <vt:lpstr>Case2: set in dict--Possible</vt:lpstr>
      <vt:lpstr>Case3: tuple in dict--Possible</vt:lpstr>
      <vt:lpstr>Case4: list in dict--Possible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 of dict with dict,set,tuple and list</dc:title>
  <dc:creator>skytech computer</dc:creator>
  <cp:lastModifiedBy>skytech computer</cp:lastModifiedBy>
  <cp:revision>7</cp:revision>
  <dcterms:created xsi:type="dcterms:W3CDTF">2024-12-06T21:39:52Z</dcterms:created>
  <dcterms:modified xsi:type="dcterms:W3CDTF">2024-12-06T22:43:26Z</dcterms:modified>
</cp:coreProperties>
</file>