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03" autoAdjust="0"/>
    <p:restoredTop sz="94660"/>
  </p:normalViewPr>
  <p:slideViewPr>
    <p:cSldViewPr>
      <p:cViewPr varScale="1">
        <p:scale>
          <a:sx n="67" d="100"/>
          <a:sy n="67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886B2C-7A80-447C-92EB-CD2387ED9F34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544A83-DA4B-455C-907F-2325D8104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Full Stack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Pravesh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(Full Stack developer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of Language are nothing but Services OR Facilities Provided by Language Developer and they are </a:t>
            </a:r>
            <a:r>
              <a:rPr lang="en-US" dirty="0" err="1" smtClean="0"/>
              <a:t>avialable</a:t>
            </a:r>
            <a:r>
              <a:rPr lang="en-US" dirty="0" smtClean="0"/>
              <a:t> in </a:t>
            </a:r>
            <a:r>
              <a:rPr lang="en-US" dirty="0" err="1" smtClean="0"/>
              <a:t>Langauages</a:t>
            </a:r>
            <a:r>
              <a:rPr lang="en-US" dirty="0" smtClean="0"/>
              <a:t> and They are used by Lang Programmers for Developing Real Time applications.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Python Programming Provides 11 Features. They are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Python Programming </a:t>
            </a:r>
            <a:r>
              <a:rPr lang="en-US" dirty="0" err="1" smtClean="0"/>
              <a:t>Languag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 smtClean="0"/>
              <a:t>1. Simple</a:t>
            </a:r>
          </a:p>
          <a:p>
            <a:r>
              <a:rPr lang="en-US" dirty="0" smtClean="0"/>
              <a:t> 2. Platform Independent Lang </a:t>
            </a:r>
          </a:p>
          <a:p>
            <a:r>
              <a:rPr lang="en-US" dirty="0" smtClean="0"/>
              <a:t>3. Dynamically Typed </a:t>
            </a:r>
          </a:p>
          <a:p>
            <a:r>
              <a:rPr lang="en-US" dirty="0" smtClean="0"/>
              <a:t>4. Interpreted </a:t>
            </a:r>
          </a:p>
          <a:p>
            <a:r>
              <a:rPr lang="en-US" dirty="0" smtClean="0"/>
              <a:t>5. High Level </a:t>
            </a:r>
          </a:p>
          <a:p>
            <a:r>
              <a:rPr lang="en-US" dirty="0" smtClean="0"/>
              <a:t>6. Robust(Strong) </a:t>
            </a:r>
          </a:p>
          <a:p>
            <a:r>
              <a:rPr lang="en-US" dirty="0" smtClean="0"/>
              <a:t>7. Functional and Object Oriented </a:t>
            </a:r>
          </a:p>
          <a:p>
            <a:r>
              <a:rPr lang="en-US" dirty="0" smtClean="0"/>
              <a:t>8. Embedded </a:t>
            </a:r>
          </a:p>
          <a:p>
            <a:r>
              <a:rPr lang="en-US" dirty="0" smtClean="0"/>
              <a:t>9. Extensible </a:t>
            </a:r>
          </a:p>
          <a:p>
            <a:r>
              <a:rPr lang="en-US" dirty="0" smtClean="0"/>
              <a:t>10. Supports Third Party Modules Such </a:t>
            </a:r>
            <a:r>
              <a:rPr lang="en-US" dirty="0" err="1" smtClean="0"/>
              <a:t>Numpy,Pandas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</a:p>
          <a:p>
            <a:r>
              <a:rPr lang="en-US" dirty="0" smtClean="0"/>
              <a:t>11. Freeware and Open 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Python is known for its simplicity and readability. Its syntax is clean and easy to understand, making it a great language for beginners and experienced programmers alike. Key factors contributing to its simplicity include: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r>
              <a:rPr lang="en-US" b="1" dirty="0" smtClean="0"/>
              <a:t>Readability:</a:t>
            </a:r>
            <a:r>
              <a:rPr lang="en-US" dirty="0" smtClean="0"/>
              <a:t> Python code is designed to be human-readable.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Indentation:</a:t>
            </a:r>
            <a:r>
              <a:rPr lang="en-US" dirty="0" smtClean="0"/>
              <a:t> Python uses indentation to define code blocks, making the structure visually clear.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Dynamic Typing:</a:t>
            </a:r>
            <a:r>
              <a:rPr lang="en-US" dirty="0" smtClean="0"/>
              <a:t> Variables don't require explicit type declarations. </a:t>
            </a:r>
          </a:p>
          <a:p>
            <a:endParaRPr lang="en-US" dirty="0" smtClean="0"/>
          </a:p>
          <a:p>
            <a:r>
              <a:rPr lang="en-US" b="1" dirty="0" smtClean="0"/>
              <a:t>Large Standard Library:</a:t>
            </a:r>
            <a:r>
              <a:rPr lang="en-US" dirty="0" smtClean="0"/>
              <a:t> Python comes with a rich library of modules for various tasks.</a:t>
            </a:r>
          </a:p>
          <a:p>
            <a:endParaRPr lang="en-US" dirty="0" smtClean="0"/>
          </a:p>
          <a:p>
            <a:r>
              <a:rPr lang="en-US" b="1" dirty="0" smtClean="0"/>
              <a:t>Active Community:</a:t>
            </a:r>
            <a:r>
              <a:rPr lang="en-US" dirty="0" smtClean="0"/>
              <a:t> A large and supportive community provides resources and assistance.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ptyhon</a:t>
            </a:r>
            <a:r>
              <a:rPr lang="en-US" dirty="0" smtClean="0"/>
              <a:t> is simple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of software to run on different operating systems, hardware, or devices without significant modifications</a:t>
            </a:r>
          </a:p>
          <a:p>
            <a:r>
              <a:rPr lang="en-US" b="1" dirty="0" smtClean="0"/>
              <a:t>Yes, Python is platform-independent.</a:t>
            </a:r>
            <a:r>
              <a:rPr lang="en-US" dirty="0" smtClean="0"/>
              <a:t> This means that Python code written on one operating system (like Windows) can be executed on another operating system (like </a:t>
            </a:r>
            <a:r>
              <a:rPr lang="en-US" dirty="0" err="1" smtClean="0"/>
              <a:t>macOS</a:t>
            </a:r>
            <a:r>
              <a:rPr lang="en-US" dirty="0" smtClean="0"/>
              <a:t> or Linux) without any major modifications.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Platform Independence: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r>
              <a:rPr lang="en-US" dirty="0" smtClean="0"/>
              <a:t>Python code is </a:t>
            </a:r>
            <a:r>
              <a:rPr lang="en-US" b="1" dirty="0" smtClean="0"/>
              <a:t>interpreted</a:t>
            </a:r>
            <a:r>
              <a:rPr lang="en-US" dirty="0" smtClean="0"/>
              <a:t>, not compiled.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Python interpreter is available for multiple platforms.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makes Python </a:t>
            </a:r>
            <a:r>
              <a:rPr lang="en-US" b="1" dirty="0" smtClean="0"/>
              <a:t>platform-independent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Benefits:</a:t>
            </a:r>
            <a:r>
              <a:rPr lang="en-US" dirty="0" smtClean="0"/>
              <a:t> Portability, efficiency, cost-effectiveness, wider reach.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Approaches:</a:t>
            </a:r>
            <a:r>
              <a:rPr lang="en-US" dirty="0" smtClean="0"/>
              <a:t> Cross-platform languages, virtual machines, web-based applications.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r>
              <a:rPr lang="en-US" dirty="0" smtClean="0"/>
              <a:t>Data types are determined at runtime.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 explicit type declaration needed.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Flexible, but can lead to runtime errors.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Examples: Python, JavaScript, Ruby, PHP.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Dynamically Typed Languages: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Code is executed line by line, without compilation.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Interpreter translates code into machine instructions.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Advantages: Platform independence, faster development, easier debugging.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Disadvantages: Slower execution, dependency on interpreter.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Examples: Python, JavaScript, Ruby, PHP.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219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Interpreted Programming Language: </a:t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Abstraction:</a:t>
            </a:r>
            <a:r>
              <a:rPr lang="en-US" dirty="0" smtClean="0"/>
              <a:t> Hides low-level details of hardware and machine code.</a:t>
            </a:r>
          </a:p>
          <a:p>
            <a:r>
              <a:rPr lang="en-US" b="1" dirty="0" smtClean="0"/>
              <a:t>Human-readable syntax:</a:t>
            </a:r>
            <a:r>
              <a:rPr lang="en-US" dirty="0" smtClean="0"/>
              <a:t> Easier to read and write.</a:t>
            </a:r>
          </a:p>
          <a:p>
            <a:r>
              <a:rPr lang="en-US" b="1" dirty="0" smtClean="0"/>
              <a:t>Automatic memory management:</a:t>
            </a:r>
            <a:r>
              <a:rPr lang="en-US" dirty="0" smtClean="0"/>
              <a:t> Reduces programmer burden.</a:t>
            </a:r>
          </a:p>
          <a:p>
            <a:r>
              <a:rPr lang="en-US" b="1" dirty="0" smtClean="0"/>
              <a:t>Large standard library:</a:t>
            </a:r>
            <a:r>
              <a:rPr lang="en-US" dirty="0" smtClean="0"/>
              <a:t> Provides modules for various tasks.</a:t>
            </a:r>
          </a:p>
          <a:p>
            <a:r>
              <a:rPr lang="en-US" b="1" dirty="0" smtClean="0"/>
              <a:t>Cross-platform compatibility:</a:t>
            </a:r>
            <a:r>
              <a:rPr lang="en-US" dirty="0" smtClean="0"/>
              <a:t> Can run on different operating systems.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as a High-Level Language: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Dynamic Typing:</a:t>
            </a:r>
            <a:r>
              <a:rPr lang="en-US" dirty="0" smtClean="0"/>
              <a:t> Flexible data type handling.</a:t>
            </a:r>
          </a:p>
          <a:p>
            <a:r>
              <a:rPr lang="en-US" b="1" dirty="0" smtClean="0"/>
              <a:t>Large Standard Library:</a:t>
            </a:r>
            <a:r>
              <a:rPr lang="en-US" dirty="0" smtClean="0"/>
              <a:t> Rich set of modules for various tasks.</a:t>
            </a:r>
          </a:p>
          <a:p>
            <a:r>
              <a:rPr lang="en-US" b="1" dirty="0" smtClean="0"/>
              <a:t>Object-Oriented Programming (OOP):</a:t>
            </a:r>
            <a:r>
              <a:rPr lang="en-US" dirty="0" smtClean="0"/>
              <a:t> Supports inheritance, polymorphism, and encapsulation.</a:t>
            </a:r>
          </a:p>
          <a:p>
            <a:r>
              <a:rPr lang="en-US" b="1" dirty="0" smtClean="0"/>
              <a:t>Community and Ecosystem:</a:t>
            </a:r>
            <a:r>
              <a:rPr lang="en-US" dirty="0" smtClean="0"/>
              <a:t> Active community and extensive resources.</a:t>
            </a:r>
          </a:p>
          <a:p>
            <a:r>
              <a:rPr lang="en-US" b="1" dirty="0" smtClean="0"/>
              <a:t>Cross-Platform Compatibility:</a:t>
            </a:r>
            <a:r>
              <a:rPr lang="en-US" dirty="0" smtClean="0"/>
              <a:t> Runs on different operating systems.</a:t>
            </a:r>
          </a:p>
          <a:p>
            <a:r>
              <a:rPr lang="en-US" b="1" dirty="0" smtClean="0"/>
              <a:t>Readability:</a:t>
            </a:r>
            <a:r>
              <a:rPr lang="en-US" dirty="0" smtClean="0"/>
              <a:t> Clear and concise syntax.</a:t>
            </a:r>
          </a:p>
          <a:p>
            <a:r>
              <a:rPr lang="en-US" b="1" dirty="0" smtClean="0"/>
              <a:t>Memory Management:</a:t>
            </a:r>
            <a:r>
              <a:rPr lang="en-US" dirty="0" smtClean="0"/>
              <a:t> Automatic garbage collection.</a:t>
            </a:r>
          </a:p>
          <a:p>
            <a:r>
              <a:rPr lang="en-US" b="1" dirty="0" err="1" smtClean="0"/>
              <a:t>Metaprogramming</a:t>
            </a:r>
            <a:r>
              <a:rPr lang="en-US" b="1" dirty="0" smtClean="0"/>
              <a:t>:</a:t>
            </a:r>
            <a:r>
              <a:rPr lang="en-US" dirty="0" smtClean="0"/>
              <a:t> Ability to modify code at runtime.</a:t>
            </a:r>
          </a:p>
          <a:p>
            <a:r>
              <a:rPr lang="en-US" b="1" dirty="0" smtClean="0"/>
              <a:t>Integration with Other Languages:</a:t>
            </a:r>
            <a:r>
              <a:rPr lang="en-US" dirty="0" smtClean="0"/>
              <a:t> Can be used with C/C++ for performance-critical tasks.</a:t>
            </a:r>
          </a:p>
          <a:p>
            <a:r>
              <a:rPr lang="en-US" b="1" dirty="0" smtClean="0"/>
              <a:t>Versatility:</a:t>
            </a:r>
            <a:r>
              <a:rPr lang="en-US" dirty="0" smtClean="0"/>
              <a:t> Suitable for a wide range of applications (web development, data science, automation, etc.).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Robust Features of Python: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Functional Programming:</a:t>
            </a:r>
            <a:endParaRPr lang="en-US" dirty="0" smtClean="0"/>
          </a:p>
          <a:p>
            <a:r>
              <a:rPr lang="en-US" b="1" dirty="0" smtClean="0"/>
              <a:t>Immutability:</a:t>
            </a:r>
            <a:r>
              <a:rPr lang="en-US" dirty="0" smtClean="0"/>
              <a:t> Emphasis on immutable data structures.</a:t>
            </a:r>
          </a:p>
          <a:p>
            <a:r>
              <a:rPr lang="en-US" b="1" dirty="0" smtClean="0"/>
              <a:t>First-Class Functions:</a:t>
            </a:r>
            <a:r>
              <a:rPr lang="en-US" dirty="0" smtClean="0"/>
              <a:t> Functions can be treated as values, passed as arguments, and returned as results.</a:t>
            </a:r>
          </a:p>
          <a:p>
            <a:r>
              <a:rPr lang="en-US" b="1" dirty="0" smtClean="0"/>
              <a:t>Higher-Order Functions:</a:t>
            </a:r>
            <a:r>
              <a:rPr lang="en-US" dirty="0" smtClean="0"/>
              <a:t> Functions can take functions as arguments or return functions.</a:t>
            </a:r>
          </a:p>
          <a:p>
            <a:r>
              <a:rPr lang="en-US" b="1" dirty="0" smtClean="0"/>
              <a:t>Pure Functions:</a:t>
            </a:r>
            <a:r>
              <a:rPr lang="en-US" dirty="0" smtClean="0"/>
              <a:t> Functions that produce the same output for the same input and have no side effects.</a:t>
            </a:r>
          </a:p>
          <a:p>
            <a:r>
              <a:rPr lang="en-US" b="1" dirty="0" smtClean="0"/>
              <a:t>Lambda Expressions:</a:t>
            </a:r>
            <a:r>
              <a:rPr lang="en-US" dirty="0" smtClean="0"/>
              <a:t> Anonymous functions defined in a single line.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and Object-Oriented Features of Python: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Internet</a:t>
            </a:r>
            <a:r>
              <a:rPr lang="en-US" dirty="0" smtClean="0"/>
              <a:t> is a global network of interconnected computers that allows for the exchange of information and data. It is a public network, accessible to anyone with an internet connection. The Internet is made up of millions of smaller networks, including local area networks (LANs) and wide area networks (WANs).</a:t>
            </a:r>
          </a:p>
          <a:p>
            <a:pPr>
              <a:buNone/>
            </a:pPr>
            <a:r>
              <a:rPr lang="en-US" dirty="0" smtClean="0"/>
              <a:t>Note :  internet is </a:t>
            </a:r>
            <a:r>
              <a:rPr lang="en-US" dirty="0" err="1" smtClean="0"/>
              <a:t>tha</a:t>
            </a:r>
            <a:r>
              <a:rPr lang="en-US" dirty="0" smtClean="0"/>
              <a:t> collection of more than networks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Internet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7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 smtClean="0"/>
              <a:t>Object-Oriented Programming:</a:t>
            </a:r>
            <a:endParaRPr lang="en-US" sz="3200" dirty="0" smtClean="0"/>
          </a:p>
          <a:p>
            <a:r>
              <a:rPr lang="en-US" b="1" dirty="0" smtClean="0"/>
              <a:t>Classes:</a:t>
            </a:r>
            <a:r>
              <a:rPr lang="en-US" dirty="0" smtClean="0"/>
              <a:t> Blueprints for creating objects.</a:t>
            </a:r>
          </a:p>
          <a:p>
            <a:r>
              <a:rPr lang="en-US" b="1" dirty="0" smtClean="0"/>
              <a:t>Objects:</a:t>
            </a:r>
            <a:r>
              <a:rPr lang="en-US" dirty="0" smtClean="0"/>
              <a:t> Instances of classes, representing real-world entities.</a:t>
            </a:r>
          </a:p>
          <a:p>
            <a:r>
              <a:rPr lang="en-US" b="1" dirty="0" smtClean="0"/>
              <a:t>Attributes:</a:t>
            </a:r>
            <a:r>
              <a:rPr lang="en-US" dirty="0" smtClean="0"/>
              <a:t> Data associated with objects.</a:t>
            </a:r>
          </a:p>
          <a:p>
            <a:r>
              <a:rPr lang="en-US" b="1" dirty="0" smtClean="0"/>
              <a:t>Methods:</a:t>
            </a:r>
            <a:r>
              <a:rPr lang="en-US" dirty="0" smtClean="0"/>
              <a:t> Functions defined within classes.</a:t>
            </a:r>
          </a:p>
          <a:p>
            <a:r>
              <a:rPr lang="en-US" b="1" dirty="0" smtClean="0"/>
              <a:t>Encapsulation:</a:t>
            </a:r>
            <a:r>
              <a:rPr lang="en-US" dirty="0" smtClean="0"/>
              <a:t> Hiding internal implementation details.</a:t>
            </a:r>
          </a:p>
          <a:p>
            <a:r>
              <a:rPr lang="en-US" b="1" dirty="0" smtClean="0"/>
              <a:t>Inheritance:</a:t>
            </a:r>
            <a:r>
              <a:rPr lang="en-US" dirty="0" smtClean="0"/>
              <a:t> Creating new classes based on existing ones.</a:t>
            </a:r>
          </a:p>
          <a:p>
            <a:r>
              <a:rPr lang="en-US" b="1" dirty="0" smtClean="0"/>
              <a:t>Polymorphism:</a:t>
            </a:r>
            <a:r>
              <a:rPr lang="en-US" dirty="0" smtClean="0"/>
              <a:t> Ability of objects of different types to be treated as if they were of the same type.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/>
          <a:lstStyle/>
          <a:p>
            <a:r>
              <a:rPr lang="en-US" dirty="0" smtClean="0"/>
              <a:t>Embedded features in Python refer to the capabilities that allow Python to be integrated with other systems or devices. This can include: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Hardware Interaction:</a:t>
            </a:r>
            <a:r>
              <a:rPr lang="en-US" dirty="0" smtClean="0"/>
              <a:t> GPIO, SPI, I2C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Real-Time Systems:</a:t>
            </a:r>
            <a:r>
              <a:rPr lang="en-US" dirty="0" smtClean="0"/>
              <a:t> </a:t>
            </a:r>
            <a:r>
              <a:rPr lang="en-US" dirty="0" err="1" smtClean="0"/>
              <a:t>MicroPython</a:t>
            </a:r>
            <a:r>
              <a:rPr lang="en-US" dirty="0" smtClean="0"/>
              <a:t>, </a:t>
            </a:r>
            <a:r>
              <a:rPr lang="en-US" dirty="0" err="1" smtClean="0"/>
              <a:t>CircuitPython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System Programming:</a:t>
            </a:r>
            <a:r>
              <a:rPr lang="en-US" dirty="0" smtClean="0"/>
              <a:t> </a:t>
            </a:r>
            <a:r>
              <a:rPr lang="en-US" dirty="0" err="1" smtClean="0"/>
              <a:t>ctypes</a:t>
            </a:r>
            <a:r>
              <a:rPr lang="en-US" dirty="0" smtClean="0"/>
              <a:t>, </a:t>
            </a:r>
            <a:r>
              <a:rPr lang="en-US" dirty="0" err="1" smtClean="0"/>
              <a:t>Pygame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Network Programming:</a:t>
            </a:r>
            <a:r>
              <a:rPr lang="en-US" dirty="0" smtClean="0"/>
              <a:t> Sockets, </a:t>
            </a:r>
            <a:r>
              <a:rPr lang="en-US" dirty="0" err="1" smtClean="0"/>
              <a:t>IoT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Features in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Extensible features in Python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Extensible features in Python refer to its capabilities that allow it to be customized and expanded to meet specific needs. This includes: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Modules and Packages: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Organize code into reusable components.</a:t>
            </a:r>
          </a:p>
          <a:p>
            <a:r>
              <a:rPr lang="en-US" b="1" dirty="0" smtClean="0"/>
              <a:t>Custom Classes and Objects:</a:t>
            </a:r>
            <a:r>
              <a:rPr lang="en-US" dirty="0" smtClean="0"/>
              <a:t> Create custom data structures and behaviors.</a:t>
            </a:r>
          </a:p>
          <a:p>
            <a:r>
              <a:rPr lang="en-US" b="1" dirty="0" err="1" smtClean="0"/>
              <a:t>Metaclasses</a:t>
            </a:r>
            <a:r>
              <a:rPr lang="en-US" b="1" dirty="0" smtClean="0"/>
              <a:t>:</a:t>
            </a:r>
            <a:r>
              <a:rPr lang="en-US" dirty="0" smtClean="0"/>
              <a:t> Modify the behavior of class creation.</a:t>
            </a:r>
          </a:p>
          <a:p>
            <a:r>
              <a:rPr lang="en-US" b="1" dirty="0" smtClean="0"/>
              <a:t>Decorators:</a:t>
            </a:r>
            <a:r>
              <a:rPr lang="en-US" dirty="0" smtClean="0"/>
              <a:t> Add functionality to functions without modifying their source code.</a:t>
            </a:r>
          </a:p>
          <a:p>
            <a:r>
              <a:rPr lang="en-US" b="1" dirty="0" smtClean="0"/>
              <a:t>Context Managers:</a:t>
            </a:r>
            <a:r>
              <a:rPr lang="en-US" dirty="0" smtClean="0"/>
              <a:t> Manage resources efficiently.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third party Modules Such </a:t>
            </a:r>
            <a:r>
              <a:rPr lang="en-US" dirty="0" err="1" smtClean="0"/>
              <a:t>Numpy,Pandas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Python, there are three main types of modules: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Third Party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029200"/>
            <a:ext cx="1752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Built-in Modules: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5105400"/>
            <a:ext cx="15240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Third-Party Modules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4876800"/>
            <a:ext cx="15240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User-Defined Modules: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2971800"/>
            <a:ext cx="15240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Modules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676400" y="39624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4114800" y="4495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6400" y="3657600"/>
            <a:ext cx="1981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r>
              <a:rPr lang="en-US" b="1" dirty="0" smtClean="0"/>
              <a:t>Freeware</a:t>
            </a:r>
            <a:r>
              <a:rPr lang="en-US" dirty="0" smtClean="0"/>
              <a:t> and </a:t>
            </a:r>
            <a:r>
              <a:rPr lang="en-US" b="1" dirty="0" smtClean="0"/>
              <a:t>Open Source</a:t>
            </a:r>
            <a:r>
              <a:rPr lang="en-US" dirty="0" smtClean="0"/>
              <a:t> are terms often used to describe software that is freely available. However, they have distinct characteristics and implications.</a:t>
            </a:r>
          </a:p>
          <a:p>
            <a:r>
              <a:rPr lang="en-US" dirty="0" smtClean="0"/>
              <a:t>Freeware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       Software that is freely available without    requiring payment.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Open Source</a:t>
            </a:r>
          </a:p>
          <a:p>
            <a:pPr>
              <a:buNone/>
            </a:pPr>
            <a:r>
              <a:rPr lang="en-US" dirty="0" smtClean="0"/>
              <a:t>                Software whose source code is freely available for modification and redistribution.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Freeware and Open 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:-</a:t>
            </a:r>
            <a:r>
              <a:rPr lang="en-US" dirty="0" err="1" smtClean="0"/>
              <a:t>c,c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Languages that require specific hardware or software environments to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Assembly language, C (when not using cross-compilers), Fortran</a:t>
            </a:r>
            <a:r>
              <a:rPr lang="en-US" dirty="0" smtClean="0"/>
              <a:t>. Are example </a:t>
            </a:r>
            <a:r>
              <a:rPr lang="en-US" dirty="0" err="1" smtClean="0"/>
              <a:t>plateform</a:t>
            </a:r>
            <a:r>
              <a:rPr lang="en-US" dirty="0" smtClean="0"/>
              <a:t>, </a:t>
            </a:r>
            <a:r>
              <a:rPr lang="en-US" dirty="0" err="1" smtClean="0"/>
              <a:t>depandent</a:t>
            </a:r>
            <a:r>
              <a:rPr lang="en-US" dirty="0" smtClean="0"/>
              <a:t> language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Plateform</a:t>
            </a:r>
            <a:r>
              <a:rPr lang="en-US" dirty="0" smtClean="0"/>
              <a:t> </a:t>
            </a:r>
            <a:r>
              <a:rPr lang="en-US" dirty="0" err="1" smtClean="0"/>
              <a:t>Depandent</a:t>
            </a:r>
            <a:r>
              <a:rPr lang="en-US" dirty="0" smtClean="0"/>
              <a:t> Language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:-java python</a:t>
            </a:r>
          </a:p>
          <a:p>
            <a:r>
              <a:rPr lang="en-US" dirty="0" smtClean="0"/>
              <a:t>Languages that can run on multiple platforms without significant modifications.</a:t>
            </a:r>
          </a:p>
          <a:p>
            <a:r>
              <a:rPr lang="en-US" dirty="0" smtClean="0"/>
              <a:t>Java, Python, C#, JavaScript, Ruby</a:t>
            </a:r>
            <a:r>
              <a:rPr lang="en-US" dirty="0" smtClean="0"/>
              <a:t>. Are </a:t>
            </a:r>
            <a:r>
              <a:rPr lang="en-US" dirty="0" err="1" smtClean="0"/>
              <a:t>plateform</a:t>
            </a:r>
            <a:r>
              <a:rPr lang="en-US" dirty="0" smtClean="0"/>
              <a:t> independent language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Plateform</a:t>
            </a:r>
            <a:r>
              <a:rPr lang="en-US" dirty="0" smtClean="0"/>
              <a:t> independent language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Python Programming Exec Environment</a:t>
            </a:r>
            <a:endParaRPr lang="en-US" dirty="0" smtClean="0"/>
          </a:p>
          <a:p>
            <a:r>
              <a:rPr lang="en-US" dirty="0" smtClean="0"/>
              <a:t>A software environment for executing Python code.</a:t>
            </a:r>
          </a:p>
          <a:p>
            <a:r>
              <a:rPr lang="en-US" dirty="0" smtClean="0"/>
              <a:t>Includes Python interpreter, text editor, libraries, and virtual environments.</a:t>
            </a:r>
          </a:p>
          <a:p>
            <a:r>
              <a:rPr lang="en-US" dirty="0" smtClean="0"/>
              <a:t>Benefits: Organization, efficiency, portability, consistency.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Programming Exec </a:t>
            </a:r>
            <a:r>
              <a:rPr lang="en-US" dirty="0" err="1" smtClean="0"/>
              <a:t>Envionment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Type of data is called data type  </a:t>
            </a:r>
          </a:p>
          <a:p>
            <a:r>
              <a:rPr lang="en-US" dirty="0" smtClean="0"/>
              <a:t>To allocate  </a:t>
            </a:r>
            <a:r>
              <a:rPr lang="en-US" dirty="0" err="1" smtClean="0"/>
              <a:t>suff</a:t>
            </a:r>
            <a:r>
              <a:rPr lang="en-US" dirty="0" smtClean="0"/>
              <a:t> amount memory space in main memory (RAM) of computer for storing Inputs   </a:t>
            </a:r>
          </a:p>
          <a:p>
            <a:r>
              <a:rPr lang="en-US" dirty="0" smtClean="0"/>
              <a:t>Data Type Name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Double</a:t>
            </a:r>
          </a:p>
          <a:p>
            <a:r>
              <a:rPr lang="en-US" dirty="0" smtClean="0"/>
              <a:t>Char </a:t>
            </a:r>
          </a:p>
          <a:p>
            <a:r>
              <a:rPr lang="en-US" dirty="0" err="1" smtClean="0"/>
              <a:t>Boolen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Import Keyword</a:t>
            </a:r>
          </a:p>
          <a:p>
            <a:r>
              <a:rPr lang="en-US" dirty="0" err="1" smtClean="0"/>
              <a:t>Conclison</a:t>
            </a:r>
            <a:r>
              <a:rPr lang="en-US" dirty="0" smtClean="0"/>
              <a:t> : </a:t>
            </a:r>
            <a:r>
              <a:rPr lang="en-US" dirty="0" err="1" smtClean="0"/>
              <a:t>hans</a:t>
            </a:r>
            <a:r>
              <a:rPr lang="en-US" dirty="0" smtClean="0"/>
              <a:t> c ,c++ </a:t>
            </a:r>
            <a:r>
              <a:rPr lang="en-US" dirty="0" err="1" smtClean="0"/>
              <a:t>languauge</a:t>
            </a:r>
            <a:r>
              <a:rPr lang="en-US" dirty="0" smtClean="0"/>
              <a:t> is called </a:t>
            </a:r>
            <a:r>
              <a:rPr lang="en-US" dirty="0" err="1" smtClean="0"/>
              <a:t>plateform</a:t>
            </a:r>
            <a:r>
              <a:rPr lang="en-US" dirty="0" smtClean="0"/>
              <a:t> </a:t>
            </a:r>
            <a:r>
              <a:rPr lang="en-US" dirty="0" err="1" smtClean="0"/>
              <a:t>dippendent</a:t>
            </a:r>
            <a:r>
              <a:rPr lang="en-US" smtClean="0"/>
              <a:t>  language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3429000"/>
          <a:ext cx="47244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2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ms dos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-2 byte </a:t>
                      </a:r>
                    </a:p>
                    <a:p>
                      <a:r>
                        <a:rPr lang="en-US" baseline="0" dirty="0" smtClean="0"/>
                        <a:t>Float -4 byte </a:t>
                      </a:r>
                    </a:p>
                    <a:p>
                      <a:r>
                        <a:rPr lang="en-US" baseline="0" dirty="0" smtClean="0"/>
                        <a:t>Double -8 byte </a:t>
                      </a:r>
                    </a:p>
                    <a:p>
                      <a:r>
                        <a:rPr lang="en-US" baseline="0" dirty="0" smtClean="0"/>
                        <a:t> char -1 byte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Unix </a:t>
                      </a:r>
                    </a:p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8</a:t>
                      </a:r>
                    </a:p>
                    <a:p>
                      <a:r>
                        <a:rPr lang="en-US" dirty="0" smtClean="0"/>
                        <a:t>16</a:t>
                      </a:r>
                    </a:p>
                    <a:p>
                      <a:r>
                        <a:rPr lang="en-US" dirty="0" smtClean="0"/>
                        <a:t>1  Byte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is a module </a:t>
            </a:r>
          </a:p>
          <a:p>
            <a:r>
              <a:rPr lang="en-US" dirty="0" smtClean="0"/>
              <a:t>Code to list </a:t>
            </a:r>
            <a:r>
              <a:rPr lang="en-US" dirty="0" err="1" smtClean="0"/>
              <a:t>tha</a:t>
            </a:r>
            <a:r>
              <a:rPr lang="en-US" dirty="0" smtClean="0"/>
              <a:t> keywords in python </a:t>
            </a:r>
          </a:p>
          <a:p>
            <a:r>
              <a:rPr lang="en-US" dirty="0" smtClean="0"/>
              <a:t>For a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www</a:t>
            </a:r>
            <a:r>
              <a:rPr lang="en-US" dirty="0" smtClean="0"/>
              <a:t> stands for </a:t>
            </a:r>
            <a:r>
              <a:rPr lang="en-US" b="1" dirty="0" smtClean="0"/>
              <a:t>World Wide Web</a:t>
            </a:r>
            <a:r>
              <a:rPr lang="en-US" dirty="0" smtClean="0"/>
              <a:t>. It is a global system of interconnected hypertext documents accessed through the Internet. It is a way to access information and resources on the internet.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hypertext</a:t>
            </a:r>
            <a:r>
              <a:rPr lang="en-US" dirty="0" smtClean="0"/>
              <a:t> is a text that contains links to other text, allowing for easy navigation and exploration of information.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www(World Wide Web 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181600"/>
          </a:xfrm>
        </p:spPr>
        <p:txBody>
          <a:bodyPr/>
          <a:lstStyle/>
          <a:p>
            <a:r>
              <a:rPr lang="en-US" b="1" dirty="0" smtClean="0"/>
              <a:t>Data</a:t>
            </a:r>
            <a:r>
              <a:rPr lang="en-US" dirty="0" smtClean="0"/>
              <a:t> is information that is processed by a computer. It can be numbers, text, images, audio, video, or any other form of information that can be stored, transmitted, or analyzed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 is data ?</a:t>
            </a:r>
            <a:endParaRPr lang="en-US" dirty="0"/>
          </a:p>
        </p:txBody>
      </p:sp>
      <p:pic>
        <p:nvPicPr>
          <p:cNvPr id="4" name="Picture 3" descr="data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7620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Python is a dynamically typed language, which means you don't need to explicitly declare the data type of a variable when</a:t>
            </a:r>
            <a:r>
              <a:rPr lang="en-US" baseline="30000" dirty="0" smtClean="0"/>
              <a:t> 1 </a:t>
            </a:r>
            <a:r>
              <a:rPr lang="en-US" dirty="0" smtClean="0"/>
              <a:t>you create it. The interpreter automatically determines the type based on the value assigned to it.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In Python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Programming Contains 3 Types of Versions. They are 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/>
              <a:t> 1</a:t>
            </a:r>
            <a:r>
              <a:rPr lang="en-US" dirty="0" smtClean="0"/>
              <a:t>. Python 1.x Here 1 is called </a:t>
            </a:r>
            <a:r>
              <a:rPr lang="en-US" dirty="0" err="1" smtClean="0"/>
              <a:t>Majot</a:t>
            </a:r>
            <a:r>
              <a:rPr lang="en-US" dirty="0" smtClean="0"/>
              <a:t> Version and x Represents 1 2 3 4 5 6 called Minor Version</a:t>
            </a:r>
          </a:p>
          <a:p>
            <a:r>
              <a:rPr lang="en-US" dirty="0" smtClean="0"/>
              <a:t>As on today Python1.x Outdated </a:t>
            </a:r>
          </a:p>
          <a:p>
            <a:endParaRPr lang="en-US" dirty="0" smtClean="0"/>
          </a:p>
          <a:p>
            <a:r>
              <a:rPr lang="en-US" dirty="0" smtClean="0"/>
              <a:t>Python 2.x does not support Backward </a:t>
            </a:r>
            <a:r>
              <a:rPr lang="en-US" dirty="0" err="1" smtClean="0"/>
              <a:t>compatability</a:t>
            </a:r>
            <a:r>
              <a:rPr lang="en-US" dirty="0" smtClean="0"/>
              <a:t> with Python 1.x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of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Python 2.x Here 2 is called Major Version and X Represents 1 2 3 4 5 6 7 Called Minor Version</a:t>
            </a:r>
          </a:p>
          <a:p>
            <a:r>
              <a:rPr lang="en-US" dirty="0" smtClean="0"/>
              <a:t> As on today Python2.x Outdated</a:t>
            </a:r>
          </a:p>
          <a:p>
            <a:endParaRPr lang="en-US" dirty="0" smtClean="0"/>
          </a:p>
          <a:p>
            <a:r>
              <a:rPr lang="en-US" dirty="0" smtClean="0"/>
              <a:t> Python 3.x does not support Backward </a:t>
            </a:r>
            <a:r>
              <a:rPr lang="en-US" dirty="0" err="1" smtClean="0"/>
              <a:t>compatability</a:t>
            </a:r>
            <a:r>
              <a:rPr lang="en-US" dirty="0" smtClean="0"/>
              <a:t> with Python 2.x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r>
              <a:rPr lang="en-US" dirty="0" smtClean="0"/>
              <a:t>Python 3.x Here 3 Is called Major Version</a:t>
            </a:r>
          </a:p>
          <a:p>
            <a:r>
              <a:rPr lang="en-US" dirty="0" smtClean="0"/>
              <a:t>Current Version and x Represents 1 2 3 4 5 6 7 8 (Old Version) 9 10 11 (Old Version, still Continued--MNC)-Secured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12 (New Version)--Bug Fix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13 (Latest Version)--Bug Fix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14 (Future OR </a:t>
            </a:r>
            <a:r>
              <a:rPr lang="en-US" dirty="0" err="1" smtClean="0"/>
              <a:t>PreView</a:t>
            </a:r>
            <a:r>
              <a:rPr lang="en-US" dirty="0" smtClean="0"/>
              <a:t> Version)--2025 </a:t>
            </a:r>
            <a:r>
              <a:rPr lang="en-US" dirty="0" err="1" smtClean="0"/>
              <a:t>Octm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=&gt;</a:t>
            </a:r>
            <a:r>
              <a:rPr lang="en-US" dirty="0" err="1" smtClean="0"/>
              <a:t>Goto</a:t>
            </a:r>
            <a:r>
              <a:rPr lang="en-US" dirty="0" smtClean="0"/>
              <a:t> www.python.org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=&gt;Choose downloads---- Click on python 3.13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=&gt;After downloading, start Installing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Downloading and </a:t>
            </a:r>
            <a:r>
              <a:rPr lang="en-US" dirty="0" err="1" smtClean="0"/>
              <a:t>Intallation</a:t>
            </a:r>
            <a:r>
              <a:rPr lang="en-US" dirty="0" smtClean="0"/>
              <a:t> Procedure of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</TotalTime>
  <Words>1434</Words>
  <Application>Microsoft Office PowerPoint</Application>
  <PresentationFormat>On-screen Show (4:3)</PresentationFormat>
  <Paragraphs>192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Python Full Stack </vt:lpstr>
      <vt:lpstr>Internet  </vt:lpstr>
      <vt:lpstr>What is www(World Wide Web ) </vt:lpstr>
      <vt:lpstr>What  is data ?</vt:lpstr>
      <vt:lpstr>Data type In Python </vt:lpstr>
      <vt:lpstr>Versions of Python</vt:lpstr>
      <vt:lpstr>Slide 7</vt:lpstr>
      <vt:lpstr>Slide 8</vt:lpstr>
      <vt:lpstr>Downloading and Intallation Procedure of Python</vt:lpstr>
      <vt:lpstr>Features of Python Programming Languag</vt:lpstr>
      <vt:lpstr>Slide 11</vt:lpstr>
      <vt:lpstr>Why ptyhon is simple </vt:lpstr>
      <vt:lpstr>What is Platform Independence:</vt:lpstr>
      <vt:lpstr>Slide 14</vt:lpstr>
      <vt:lpstr>Dynamically Typed Languages:</vt:lpstr>
      <vt:lpstr>Interpreted Programming Language:  </vt:lpstr>
      <vt:lpstr>Python as a High-Level Language: </vt:lpstr>
      <vt:lpstr>Robust Features of Python: </vt:lpstr>
      <vt:lpstr>Functional and Object-Oriented Features of Python:</vt:lpstr>
      <vt:lpstr>Slide 20</vt:lpstr>
      <vt:lpstr>Embedded Features in Python</vt:lpstr>
      <vt:lpstr>Extensible features in Python</vt:lpstr>
      <vt:lpstr>Supports Third Party Modules</vt:lpstr>
      <vt:lpstr>Freeware and Open Source</vt:lpstr>
      <vt:lpstr>Plateform Depandent Language </vt:lpstr>
      <vt:lpstr>Plateform independent language </vt:lpstr>
      <vt:lpstr>Python Programming Exec Envionment.</vt:lpstr>
      <vt:lpstr>Data type  </vt:lpstr>
      <vt:lpstr>Key word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Full Stack</dc:title>
  <dc:creator>skytech computer</dc:creator>
  <cp:lastModifiedBy>skytech computer</cp:lastModifiedBy>
  <cp:revision>25</cp:revision>
  <dcterms:created xsi:type="dcterms:W3CDTF">2024-10-18T06:09:56Z</dcterms:created>
  <dcterms:modified xsi:type="dcterms:W3CDTF">2024-10-21T06:43:48Z</dcterms:modified>
</cp:coreProperties>
</file>