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186B41-5FDF-4095-B0B8-67CD339E9DE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5CB3DB-FB57-4BBB-8E97-F75278CF35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bytearray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9144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=[10,20,35,0,65,255,100]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))---------------[10, 20, 35, 0, 65, 255, 100]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=</a:t>
            </a:r>
            <a:r>
              <a:rPr lang="en-US" dirty="0" err="1" smtClean="0"/>
              <a:t>bytearray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ba,type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),id(</a:t>
            </a:r>
            <a:r>
              <a:rPr lang="en-US" dirty="0" err="1" smtClean="0"/>
              <a:t>ba</a:t>
            </a:r>
            <a:r>
              <a:rPr lang="en-US" dirty="0" smtClean="0"/>
              <a:t>))------</a:t>
            </a:r>
            <a:r>
              <a:rPr lang="en-US" dirty="0" err="1" smtClean="0"/>
              <a:t>bytearray</a:t>
            </a:r>
            <a:r>
              <a:rPr lang="en-US" dirty="0" smtClean="0"/>
              <a:t>(b'\n\x14#\x00A\</a:t>
            </a:r>
            <a:r>
              <a:rPr lang="en-US" dirty="0" err="1" smtClean="0"/>
              <a:t>xffd</a:t>
            </a:r>
            <a:r>
              <a:rPr lang="en-US" dirty="0" smtClean="0"/>
              <a:t>') &lt;class </a:t>
            </a:r>
            <a:r>
              <a:rPr lang="en-US" dirty="0" smtClean="0"/>
              <a:t>					'</a:t>
            </a:r>
            <a:r>
              <a:rPr lang="en-US" dirty="0" err="1" smtClean="0"/>
              <a:t>bytearray</a:t>
            </a:r>
            <a:r>
              <a:rPr lang="en-US" dirty="0" smtClean="0"/>
              <a:t>'&gt; 1336139171184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[0]----------------------------10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[0]=125 # Item </a:t>
            </a:r>
            <a:r>
              <a:rPr lang="en-US" dirty="0" err="1" smtClean="0"/>
              <a:t>Assigment</a:t>
            </a:r>
            <a:r>
              <a:rPr lang="en-US" dirty="0" smtClean="0"/>
              <a:t> is Possible in the case of </a:t>
            </a:r>
            <a:r>
              <a:rPr lang="en-US" dirty="0" err="1" smtClean="0"/>
              <a:t>bytearray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ba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       print(</a:t>
            </a:r>
            <a:r>
              <a:rPr lang="en-US" dirty="0" err="1" smtClean="0"/>
              <a:t>val</a:t>
            </a:r>
            <a:r>
              <a:rPr lang="en-US" dirty="0" smtClean="0"/>
              <a:t>) ...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125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 20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 35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 0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 65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 255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 </a:t>
            </a:r>
            <a:r>
              <a:rPr lang="en-US" dirty="0" smtClean="0"/>
              <a:t>100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ba,type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),id(</a:t>
            </a:r>
            <a:r>
              <a:rPr lang="en-US" dirty="0" err="1" smtClean="0"/>
              <a:t>ba</a:t>
            </a:r>
            <a:r>
              <a:rPr lang="en-US" dirty="0" smtClean="0"/>
              <a:t>))-----</a:t>
            </a:r>
            <a:r>
              <a:rPr lang="en-US" dirty="0" err="1" smtClean="0"/>
              <a:t>bytearray</a:t>
            </a:r>
            <a:r>
              <a:rPr lang="en-US" dirty="0" smtClean="0"/>
              <a:t>(b'}\x14#\x00A\</a:t>
            </a:r>
            <a:r>
              <a:rPr lang="en-US" dirty="0" err="1" smtClean="0"/>
              <a:t>xffd</a:t>
            </a:r>
            <a:r>
              <a:rPr lang="en-US" dirty="0" smtClean="0"/>
              <a:t>') &lt;class '</a:t>
            </a:r>
            <a:r>
              <a:rPr lang="en-US" dirty="0" err="1" smtClean="0"/>
              <a:t>bytearray</a:t>
            </a:r>
            <a:r>
              <a:rPr lang="en-US" dirty="0" smtClean="0"/>
              <a:t>'&gt; 1336139171184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[1:3]=[150,155] # Item </a:t>
            </a:r>
            <a:r>
              <a:rPr lang="en-US" dirty="0" err="1" smtClean="0"/>
              <a:t>Assigment</a:t>
            </a:r>
            <a:r>
              <a:rPr lang="en-US" dirty="0" smtClean="0"/>
              <a:t> is Possible in the </a:t>
            </a:r>
            <a:r>
              <a:rPr lang="en-US" dirty="0" smtClean="0"/>
              <a:t>				case </a:t>
            </a:r>
            <a:r>
              <a:rPr lang="en-US" dirty="0" smtClean="0"/>
              <a:t>of </a:t>
            </a:r>
            <a:r>
              <a:rPr lang="en-US" dirty="0" err="1" smtClean="0"/>
              <a:t>bytearray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ba</a:t>
            </a:r>
            <a:r>
              <a:rPr lang="en-US" dirty="0" smtClean="0"/>
              <a:t>: ...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print(</a:t>
            </a:r>
            <a:r>
              <a:rPr lang="en-US" dirty="0" err="1" smtClean="0"/>
              <a:t>val</a:t>
            </a:r>
            <a:r>
              <a:rPr lang="en-US" dirty="0" smtClean="0"/>
              <a:t>) ...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125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150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155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</a:t>
            </a:r>
            <a:r>
              <a:rPr lang="en-US" dirty="0" smtClean="0"/>
              <a:t>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65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255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100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ba,type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),id(</a:t>
            </a:r>
            <a:r>
              <a:rPr lang="en-US" dirty="0" err="1" smtClean="0"/>
              <a:t>ba</a:t>
            </a:r>
            <a:r>
              <a:rPr lang="en-US" dirty="0" smtClean="0"/>
              <a:t>))------				</a:t>
            </a:r>
            <a:r>
              <a:rPr lang="en-US" dirty="0" err="1" smtClean="0"/>
              <a:t>bytearray</a:t>
            </a:r>
            <a:r>
              <a:rPr lang="en-US" dirty="0" smtClean="0"/>
              <a:t>(b</a:t>
            </a:r>
            <a:r>
              <a:rPr lang="en-US" dirty="0" smtClean="0"/>
              <a:t>'}\x96\x9b\x00A\</a:t>
            </a:r>
            <a:r>
              <a:rPr lang="en-US" dirty="0" err="1" smtClean="0"/>
              <a:t>xffd</a:t>
            </a:r>
            <a:r>
              <a:rPr lang="en-US" dirty="0" smtClean="0"/>
              <a:t>') &lt;class '</a:t>
            </a:r>
            <a:r>
              <a:rPr lang="en-US" dirty="0" err="1" smtClean="0"/>
              <a:t>bytearray</a:t>
            </a:r>
            <a:r>
              <a:rPr lang="en-US" dirty="0" smtClean="0"/>
              <a:t>'&gt; </a:t>
            </a:r>
            <a:r>
              <a:rPr lang="en-US" dirty="0" smtClean="0"/>
              <a:t>	1336139171184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questions of byte </a:t>
            </a:r>
            <a:r>
              <a:rPr lang="en-US" dirty="0" err="1" smtClean="0"/>
              <a:t>arrey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bytearray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bytearray</a:t>
            </a:r>
            <a:r>
              <a:rPr lang="en-US" dirty="0" smtClean="0"/>
              <a:t>' is one of the pre-defined class and treated as Sequence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The purpose of </a:t>
            </a:r>
            <a:r>
              <a:rPr lang="en-US" dirty="0" err="1" smtClean="0"/>
              <a:t>bytearray</a:t>
            </a:r>
            <a:r>
              <a:rPr lang="en-US" dirty="0" smtClean="0"/>
              <a:t> data type is that "To Implement End-to-End Encryption for obtaining the Security to the Data in Digital World"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To Implement End-to-End Encryption by using </a:t>
            </a:r>
            <a:r>
              <a:rPr lang="en-US" dirty="0" err="1" smtClean="0"/>
              <a:t>bytearray</a:t>
            </a:r>
            <a:r>
              <a:rPr lang="en-US" dirty="0" smtClean="0"/>
              <a:t> data type by organizing OR Using the Range of Values from 0 to 256 </a:t>
            </a:r>
            <a:r>
              <a:rPr lang="en-US" dirty="0" err="1" smtClean="0"/>
              <a:t>i.e</a:t>
            </a:r>
            <a:r>
              <a:rPr lang="en-US" dirty="0" smtClean="0"/>
              <a:t> It store the range of values 0 to 256-1(0,255).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/>
          <a:lstStyle/>
          <a:p>
            <a:r>
              <a:rPr lang="en-US" dirty="0" smtClean="0"/>
              <a:t>=&gt; In Python Programming, we don't have any Symbolic Notation for Storing </a:t>
            </a:r>
            <a:r>
              <a:rPr lang="en-US" dirty="0" err="1" smtClean="0"/>
              <a:t>bytearray</a:t>
            </a:r>
            <a:r>
              <a:rPr lang="en-US" dirty="0" smtClean="0"/>
              <a:t> data </a:t>
            </a:r>
            <a:r>
              <a:rPr lang="en-US" dirty="0" err="1" smtClean="0"/>
              <a:t>bcoz</a:t>
            </a:r>
            <a:r>
              <a:rPr lang="en-US" dirty="0" smtClean="0"/>
              <a:t> Python Programmer never Stores </a:t>
            </a:r>
            <a:r>
              <a:rPr lang="en-US" dirty="0" err="1" smtClean="0"/>
              <a:t>bytearray</a:t>
            </a:r>
            <a:r>
              <a:rPr lang="en-US" dirty="0" smtClean="0"/>
              <a:t> data in the program (But It is Just </a:t>
            </a:r>
            <a:r>
              <a:rPr lang="en-US" dirty="0" err="1" smtClean="0"/>
              <a:t>Convertion</a:t>
            </a:r>
            <a:r>
              <a:rPr lang="en-US" dirty="0" smtClean="0"/>
              <a:t> format) Directly. But we convert Other type of Values into </a:t>
            </a:r>
            <a:r>
              <a:rPr lang="en-US" dirty="0" err="1" smtClean="0"/>
              <a:t>bytearray</a:t>
            </a:r>
            <a:r>
              <a:rPr lang="en-US" dirty="0" smtClean="0"/>
              <a:t> type by using </a:t>
            </a:r>
            <a:r>
              <a:rPr lang="en-US" dirty="0" err="1" smtClean="0"/>
              <a:t>bytearray</a:t>
            </a:r>
            <a:r>
              <a:rPr lang="en-US" dirty="0" smtClean="0"/>
              <a:t>().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bytearray</a:t>
            </a:r>
            <a:r>
              <a:rPr lang="en-US" dirty="0" smtClean="0"/>
              <a:t>(list </a:t>
            </a:r>
            <a:r>
              <a:rPr lang="en-US" dirty="0" smtClean="0"/>
              <a:t>/ set / </a:t>
            </a:r>
            <a:r>
              <a:rPr lang="en-US" dirty="0" err="1" smtClean="0"/>
              <a:t>tuple</a:t>
            </a:r>
            <a:r>
              <a:rPr lang="en-US" dirty="0" smtClean="0"/>
              <a:t> / </a:t>
            </a:r>
            <a:r>
              <a:rPr lang="en-US" dirty="0" err="1" smtClean="0"/>
              <a:t>dict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=&gt; An </a:t>
            </a:r>
            <a:r>
              <a:rPr lang="en-US" dirty="0" smtClean="0"/>
              <a:t>Object of </a:t>
            </a:r>
            <a:r>
              <a:rPr lang="en-US" dirty="0" err="1" smtClean="0"/>
              <a:t>bytearray</a:t>
            </a:r>
            <a:r>
              <a:rPr lang="en-US" dirty="0" smtClean="0"/>
              <a:t> maintains INSERTION ORDER (Nothing but whatever the Order we insert the data, In the Same Order the data will be displayed 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 the Object of </a:t>
            </a:r>
            <a:r>
              <a:rPr lang="en-US" dirty="0" err="1" smtClean="0"/>
              <a:t>bytearray</a:t>
            </a:r>
            <a:r>
              <a:rPr lang="en-US" dirty="0" smtClean="0"/>
              <a:t>, we can perform Both Indexing and Slicing Operations.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</a:t>
            </a:r>
            <a:r>
              <a:rPr lang="en-US" dirty="0" err="1" smtClean="0"/>
              <a:t>bytearray</a:t>
            </a:r>
            <a:r>
              <a:rPr lang="en-US" dirty="0" smtClean="0"/>
              <a:t> belongs to MUTABLE </a:t>
            </a:r>
            <a:r>
              <a:rPr lang="en-US" dirty="0" err="1" smtClean="0"/>
              <a:t>bcoz</a:t>
            </a:r>
            <a:r>
              <a:rPr lang="en-US" dirty="0" smtClean="0"/>
              <a:t> '</a:t>
            </a:r>
            <a:r>
              <a:rPr lang="en-US" dirty="0" err="1" smtClean="0"/>
              <a:t>bytearray</a:t>
            </a:r>
            <a:r>
              <a:rPr lang="en-US" dirty="0" smtClean="0"/>
              <a:t>' object supports item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r>
              <a:rPr lang="en-US" b="1" dirty="0" smtClean="0"/>
              <a:t>NOTE: </a:t>
            </a:r>
            <a:r>
              <a:rPr lang="en-US" dirty="0" smtClean="0"/>
              <a:t>The Functionality of </a:t>
            </a:r>
            <a:r>
              <a:rPr lang="en-US" dirty="0" err="1" smtClean="0"/>
              <a:t>bytearray</a:t>
            </a:r>
            <a:r>
              <a:rPr lang="en-US" dirty="0" smtClean="0"/>
              <a:t> is exactly similar to bytes. But an Object of bytes belongs to IMMUTABLE where as an object of </a:t>
            </a:r>
            <a:r>
              <a:rPr lang="en-US" dirty="0" err="1" smtClean="0"/>
              <a:t>bytearray</a:t>
            </a:r>
            <a:r>
              <a:rPr lang="en-US" dirty="0" smtClean="0"/>
              <a:t> belongs to MUTABLE.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=[10,20,35,0,65,256,100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))-------------[</a:t>
            </a:r>
            <a:r>
              <a:rPr lang="en-US" dirty="0" smtClean="0"/>
              <a:t>10, 20, 35, </a:t>
            </a:r>
            <a:r>
              <a:rPr lang="en-US" dirty="0" smtClean="0"/>
              <a:t>				0</a:t>
            </a:r>
            <a:r>
              <a:rPr lang="en-US" dirty="0" smtClean="0"/>
              <a:t>, 65, 256, 100]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=</a:t>
            </a:r>
            <a:r>
              <a:rPr lang="en-US" dirty="0" err="1" smtClean="0"/>
              <a:t>bytearray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)------</a:t>
            </a:r>
            <a:r>
              <a:rPr lang="en-US" dirty="0" err="1" smtClean="0"/>
              <a:t>ValueError</a:t>
            </a:r>
            <a:r>
              <a:rPr lang="en-US" dirty="0" smtClean="0"/>
              <a:t>: byte must </a:t>
            </a:r>
            <a:r>
              <a:rPr lang="en-US" dirty="0" smtClean="0"/>
              <a:t>					be </a:t>
            </a:r>
            <a:r>
              <a:rPr lang="en-US" dirty="0" smtClean="0"/>
              <a:t>in range(0, 256)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=[10,20,-35,0,65,255,100]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))--------[</a:t>
            </a:r>
            <a:r>
              <a:rPr lang="en-US" dirty="0" smtClean="0"/>
              <a:t>10, 20, -35, 0, 65, </a:t>
            </a:r>
            <a:r>
              <a:rPr lang="en-US" dirty="0" smtClean="0"/>
              <a:t>					255</a:t>
            </a:r>
            <a:r>
              <a:rPr lang="en-US" dirty="0" smtClean="0"/>
              <a:t>, 100]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=</a:t>
            </a:r>
            <a:r>
              <a:rPr lang="en-US" dirty="0" err="1" smtClean="0"/>
              <a:t>bytearray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)------</a:t>
            </a:r>
            <a:r>
              <a:rPr lang="en-US" dirty="0" err="1" smtClean="0"/>
              <a:t>ValueError</a:t>
            </a:r>
            <a:r>
              <a:rPr lang="en-US" dirty="0" smtClean="0"/>
              <a:t>: byte must </a:t>
            </a:r>
            <a:r>
              <a:rPr lang="en-US" dirty="0" smtClean="0"/>
              <a:t>					be </a:t>
            </a:r>
            <a:r>
              <a:rPr lang="en-US" dirty="0" smtClean="0"/>
              <a:t>in range(0, 256)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=[10,20,35,0,65,255,100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))----[</a:t>
            </a:r>
            <a:r>
              <a:rPr lang="en-US" dirty="0" smtClean="0"/>
              <a:t>10, 20, 35, 0, 65, 255, 100]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=</a:t>
            </a:r>
            <a:r>
              <a:rPr lang="en-US" dirty="0" err="1" smtClean="0"/>
              <a:t>bytearray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ba,type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))-------						</a:t>
            </a:r>
            <a:r>
              <a:rPr lang="en-US" dirty="0" err="1" smtClean="0"/>
              <a:t>bytearray</a:t>
            </a:r>
            <a:r>
              <a:rPr lang="en-US" dirty="0" smtClean="0"/>
              <a:t>(b</a:t>
            </a:r>
            <a:r>
              <a:rPr lang="en-US" dirty="0" smtClean="0"/>
              <a:t>'\n\x14#\x00A\</a:t>
            </a:r>
            <a:r>
              <a:rPr lang="en-US" dirty="0" err="1" smtClean="0"/>
              <a:t>xffd</a:t>
            </a:r>
            <a:r>
              <a:rPr lang="en-US" dirty="0" smtClean="0"/>
              <a:t>') </a:t>
            </a:r>
            <a:r>
              <a:rPr lang="en-US" dirty="0" smtClean="0"/>
              <a:t>			&lt;</a:t>
            </a:r>
            <a:r>
              <a:rPr lang="en-US" dirty="0" smtClean="0"/>
              <a:t>class '</a:t>
            </a:r>
            <a:r>
              <a:rPr lang="en-US" dirty="0" err="1" smtClean="0"/>
              <a:t>bytearray</a:t>
            </a:r>
            <a:r>
              <a:rPr lang="en-US" dirty="0" smtClean="0"/>
              <a:t>'&gt;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&gt;&gt;&gt; for val in ba: ... </a:t>
            </a:r>
            <a:endParaRPr lang="nn-NO" dirty="0" smtClean="0"/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print(val</a:t>
            </a:r>
            <a:r>
              <a:rPr lang="nn-NO" dirty="0" smtClean="0"/>
              <a:t>) ... </a:t>
            </a:r>
            <a:endParaRPr lang="nn-NO" dirty="0" smtClean="0"/>
          </a:p>
          <a:p>
            <a:pPr>
              <a:buNone/>
            </a:pPr>
            <a:r>
              <a:rPr lang="nn-NO" dirty="0" smtClean="0"/>
              <a:t> </a:t>
            </a:r>
            <a:r>
              <a:rPr lang="nn-NO" dirty="0" smtClean="0"/>
              <a:t>                     10 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 20 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 35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  0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 </a:t>
            </a:r>
            <a:r>
              <a:rPr lang="nn-NO" dirty="0" smtClean="0"/>
              <a:t>65 </a:t>
            </a:r>
            <a:endParaRPr lang="nn-NO" dirty="0" smtClean="0"/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 255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 </a:t>
            </a:r>
            <a:r>
              <a:rPr lang="nn-NO" dirty="0" smtClean="0"/>
              <a:t>100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&gt;&gt;&gt; for val in ba[2:5]: </a:t>
            </a:r>
            <a:r>
              <a:rPr lang="nn-NO" dirty="0" smtClean="0"/>
              <a:t>..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/>
              <a:t>		. </a:t>
            </a:r>
            <a:r>
              <a:rPr lang="nn-NO" dirty="0" smtClean="0"/>
              <a:t>print(val) ... </a:t>
            </a:r>
            <a:endParaRPr lang="nn-NO" dirty="0" smtClean="0"/>
          </a:p>
          <a:p>
            <a:pPr lvl="2">
              <a:buNone/>
            </a:pPr>
            <a:r>
              <a:rPr lang="nn-NO" dirty="0" smtClean="0"/>
              <a:t>	</a:t>
            </a:r>
            <a:r>
              <a:rPr lang="nn-NO" dirty="0" smtClean="0"/>
              <a:t>		</a:t>
            </a:r>
            <a:r>
              <a:rPr lang="nn-NO" sz="3200" dirty="0" smtClean="0"/>
              <a:t>35</a:t>
            </a:r>
          </a:p>
          <a:p>
            <a:pPr lvl="2">
              <a:buNone/>
            </a:pPr>
            <a:r>
              <a:rPr lang="nn-NO" sz="3200" dirty="0" smtClean="0"/>
              <a:t>			 0</a:t>
            </a:r>
          </a:p>
          <a:p>
            <a:pPr lvl="2">
              <a:buNone/>
            </a:pPr>
            <a:r>
              <a:rPr lang="nn-NO" sz="3200" dirty="0" smtClean="0"/>
              <a:t>			 65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[0</a:t>
            </a:r>
            <a:r>
              <a:rPr lang="en-US" dirty="0" smtClean="0"/>
              <a:t>]-----------------------</a:t>
            </a:r>
            <a:r>
              <a:rPr lang="en-US" dirty="0" smtClean="0"/>
              <a:t>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ba</a:t>
            </a:r>
            <a:r>
              <a:rPr lang="en-US" dirty="0" smtClean="0"/>
              <a:t>[-1]---------------------------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ba</a:t>
            </a:r>
            <a:r>
              <a:rPr lang="en-US" dirty="0" smtClean="0"/>
              <a:t>[::-1]: </a:t>
            </a: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</a:t>
            </a:r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) </a:t>
            </a: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100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255 </a:t>
            </a:r>
          </a:p>
          <a:p>
            <a:pPr>
              <a:buNone/>
            </a:pPr>
            <a:r>
              <a:rPr lang="en-US" dirty="0" smtClean="0"/>
              <a:t>65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35</a:t>
            </a:r>
          </a:p>
          <a:p>
            <a:pPr>
              <a:buNone/>
            </a:pPr>
            <a:r>
              <a:rPr lang="en-US" dirty="0" smtClean="0"/>
              <a:t>20</a:t>
            </a:r>
          </a:p>
          <a:p>
            <a:pPr>
              <a:buNone/>
            </a:pPr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</TotalTime>
  <Words>383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bytearray</vt:lpstr>
      <vt:lpstr>4. bytearray</vt:lpstr>
      <vt:lpstr>bytearray</vt:lpstr>
      <vt:lpstr>bytearray</vt:lpstr>
      <vt:lpstr>Example 1</vt:lpstr>
      <vt:lpstr>Example 2</vt:lpstr>
      <vt:lpstr>Example 2</vt:lpstr>
      <vt:lpstr>Example 2</vt:lpstr>
      <vt:lpstr>Example 2-</vt:lpstr>
      <vt:lpstr>Example 3</vt:lpstr>
      <vt:lpstr>Example -4</vt:lpstr>
      <vt:lpstr>Imp questions of byte arrey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bytearray</dc:title>
  <dc:creator>skytech computer</dc:creator>
  <cp:lastModifiedBy>skytech computer</cp:lastModifiedBy>
  <cp:revision>2</cp:revision>
  <dcterms:created xsi:type="dcterms:W3CDTF">2024-11-22T15:08:27Z</dcterms:created>
  <dcterms:modified xsi:type="dcterms:W3CDTF">2024-11-22T15:27:16Z</dcterms:modified>
</cp:coreProperties>
</file>