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D31-2044-4874-B2C9-11171CF3ECC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7978-9BA3-4BA3-BAAA-9CF6939A00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D31-2044-4874-B2C9-11171CF3ECC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7978-9BA3-4BA3-BAAA-9CF6939A0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D31-2044-4874-B2C9-11171CF3ECC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7978-9BA3-4BA3-BAAA-9CF6939A0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D31-2044-4874-B2C9-11171CF3ECC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7978-9BA3-4BA3-BAAA-9CF6939A0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D31-2044-4874-B2C9-11171CF3ECC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7978-9BA3-4BA3-BAAA-9CF6939A00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D31-2044-4874-B2C9-11171CF3ECC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7978-9BA3-4BA3-BAAA-9CF6939A0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D31-2044-4874-B2C9-11171CF3ECC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7978-9BA3-4BA3-BAAA-9CF6939A0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D31-2044-4874-B2C9-11171CF3ECC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7978-9BA3-4BA3-BAAA-9CF6939A0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D31-2044-4874-B2C9-11171CF3ECC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7978-9BA3-4BA3-BAAA-9CF6939A0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D31-2044-4874-B2C9-11171CF3ECC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7978-9BA3-4BA3-BAAA-9CF6939A00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598DD31-2044-4874-B2C9-11171CF3ECC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09E7978-9BA3-4BA3-BAAA-9CF6939A00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98DD31-2044-4874-B2C9-11171CF3ECC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09E7978-9BA3-4BA3-BAAA-9CF6939A00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insert()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077200" cy="1499616"/>
          </a:xfrm>
        </p:spPr>
        <p:txBody>
          <a:bodyPr/>
          <a:lstStyle/>
          <a:p>
            <a:r>
              <a:rPr lang="en-US" dirty="0" smtClean="0"/>
              <a:t>Pre-Defined Functions list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insert()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2. insert() </a:t>
            </a:r>
            <a:endParaRPr lang="en-US" dirty="0" smtClean="0"/>
          </a:p>
          <a:p>
            <a:r>
              <a:rPr lang="en-US" dirty="0" smtClean="0"/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listobj.insert</a:t>
            </a:r>
            <a:r>
              <a:rPr lang="en-US" dirty="0" smtClean="0"/>
              <a:t>(</a:t>
            </a:r>
            <a:r>
              <a:rPr lang="en-US" dirty="0" err="1" smtClean="0"/>
              <a:t>index,Value</a:t>
            </a:r>
            <a:r>
              <a:rPr lang="en-US" dirty="0" smtClean="0"/>
              <a:t>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Function is used for adding the Value at Specified Valid Index ( either +</a:t>
            </a:r>
            <a:r>
              <a:rPr lang="en-US" dirty="0" err="1" smtClean="0"/>
              <a:t>ve</a:t>
            </a:r>
            <a:r>
              <a:rPr lang="en-US" dirty="0" smtClean="0"/>
              <a:t> or -</a:t>
            </a:r>
            <a:r>
              <a:rPr lang="en-US" dirty="0" err="1" smtClean="0"/>
              <a:t>ve</a:t>
            </a:r>
            <a:r>
              <a:rPr lang="en-US" dirty="0" smtClean="0"/>
              <a:t>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If We specify Invalid +</a:t>
            </a:r>
            <a:r>
              <a:rPr lang="en-US" dirty="0" err="1" smtClean="0"/>
              <a:t>Ve</a:t>
            </a:r>
            <a:r>
              <a:rPr lang="en-US" dirty="0" smtClean="0"/>
              <a:t> Index then this Function Insert the Value at END.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If We specify Invalid -</a:t>
            </a:r>
            <a:r>
              <a:rPr lang="en-US" dirty="0" err="1" smtClean="0"/>
              <a:t>Ve</a:t>
            </a:r>
            <a:r>
              <a:rPr lang="en-US" dirty="0" smtClean="0"/>
              <a:t> Index then this Function Insert the Value at BEGIN.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=[10,"RS",45.67,True]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))------------------------[10, 'RS', 45.67, True] </a:t>
            </a:r>
            <a:r>
              <a:rPr lang="en-US" dirty="0" smtClean="0"/>
              <a:t>2603598586432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lst.insert</a:t>
            </a:r>
            <a:r>
              <a:rPr lang="en-US" dirty="0" smtClean="0"/>
              <a:t>(2,"PYTHON")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))------------------------[10, 'RS', 'PYTHON', 45.67, True] </a:t>
            </a:r>
            <a:r>
              <a:rPr lang="en-US" dirty="0" smtClean="0"/>
              <a:t>2603598586432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lst.insert</a:t>
            </a:r>
            <a:r>
              <a:rPr lang="en-US" dirty="0" smtClean="0"/>
              <a:t>(1,"GUIDO")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))-------------------------[10, 'GUIDO', 'RS', 'PYTHON', 45.67, True] 2603598586432 ----------------------------------- </a:t>
            </a:r>
            <a:endParaRPr lang="en-US" dirty="0" smtClean="0"/>
          </a:p>
          <a:p>
            <a:r>
              <a:rPr lang="en-US" dirty="0" smtClean="0"/>
              <a:t>-----------------------------------------------------------------------------------------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=[10,"RS",34.45]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))------------------------[10, 'RS', 34.45] 2603598585152</a:t>
            </a:r>
          </a:p>
          <a:p>
            <a:r>
              <a:rPr lang="en-US" dirty="0" smtClean="0"/>
              <a:t> &gt;&gt;&gt; </a:t>
            </a:r>
            <a:r>
              <a:rPr lang="en-US" dirty="0" err="1" smtClean="0"/>
              <a:t>lst.insert</a:t>
            </a:r>
            <a:r>
              <a:rPr lang="en-US" dirty="0" smtClean="0"/>
              <a:t>(-1,"NL")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))-------------------------[10, 'RS', 'NL', 34.45] 2603598585152 &gt;&gt;&gt; </a:t>
            </a:r>
            <a:r>
              <a:rPr lang="en-US" dirty="0" err="1" smtClean="0"/>
              <a:t>lst.insert</a:t>
            </a:r>
            <a:r>
              <a:rPr lang="en-US" dirty="0" smtClean="0"/>
              <a:t>(-3,"GUIDO")</a:t>
            </a:r>
          </a:p>
          <a:p>
            <a:r>
              <a:rPr lang="en-US" dirty="0" smtClean="0"/>
              <a:t> &gt;&gt;&gt; 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))-------------------------[10, 'GUIDO', 'RS', 'NL', 34.45] 2603598585152 -----------------------------------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=[10,"RS",34.45]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))----------[</a:t>
            </a:r>
            <a:r>
              <a:rPr lang="en-US" dirty="0" smtClean="0"/>
              <a:t>10, 'RS', 34.45] </a:t>
            </a:r>
            <a:r>
              <a:rPr lang="en-US" dirty="0" smtClean="0"/>
              <a:t>						   2603598592320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lst.insert</a:t>
            </a:r>
            <a:r>
              <a:rPr lang="en-US" dirty="0" smtClean="0"/>
              <a:t>(100,"PYTHON")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))----------[</a:t>
            </a:r>
            <a:r>
              <a:rPr lang="en-US" dirty="0" smtClean="0"/>
              <a:t>10, 'RS', 34.45, </a:t>
            </a:r>
            <a:r>
              <a:rPr lang="en-US" dirty="0" smtClean="0"/>
              <a:t>						   'PYTHON</a:t>
            </a:r>
            <a:r>
              <a:rPr lang="en-US" dirty="0" smtClean="0"/>
              <a:t>'] </a:t>
            </a:r>
            <a:r>
              <a:rPr lang="en-US" dirty="0" smtClean="0"/>
              <a:t>						    2603598592320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lst.insert</a:t>
            </a:r>
            <a:r>
              <a:rPr lang="en-US" dirty="0" smtClean="0"/>
              <a:t>(-100,True)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))----------[</a:t>
            </a:r>
            <a:r>
              <a:rPr lang="en-US" dirty="0" smtClean="0"/>
              <a:t>True, 10, 'RS', </a:t>
            </a:r>
            <a:r>
              <a:rPr lang="en-US" dirty="0" smtClean="0"/>
              <a:t>						34.45</a:t>
            </a:r>
            <a:r>
              <a:rPr lang="en-US" dirty="0" smtClean="0"/>
              <a:t>, 'PYTHON'] </a:t>
            </a:r>
            <a:r>
              <a:rPr lang="en-US" dirty="0" smtClean="0"/>
              <a:t>					2603598592320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 insert()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</TotalTime>
  <Words>230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2. insert()</vt:lpstr>
      <vt:lpstr>2. insert()</vt:lpstr>
      <vt:lpstr>Example 1</vt:lpstr>
      <vt:lpstr>Example 2</vt:lpstr>
      <vt:lpstr>Example 3</vt:lpstr>
      <vt:lpstr>Important Questions insert()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insert()</dc:title>
  <dc:creator>skytech computer</dc:creator>
  <cp:lastModifiedBy>skytech computer</cp:lastModifiedBy>
  <cp:revision>2</cp:revision>
  <dcterms:created xsi:type="dcterms:W3CDTF">2024-11-25T20:42:51Z</dcterms:created>
  <dcterms:modified xsi:type="dcterms:W3CDTF">2024-11-25T20:57:39Z</dcterms:modified>
</cp:coreProperties>
</file>