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781-2169-4F50-9571-3366925A944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E5EB-E592-434A-BD69-D2C38AE4294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781-2169-4F50-9571-3366925A944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E5EB-E592-434A-BD69-D2C38AE42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781-2169-4F50-9571-3366925A944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E5EB-E592-434A-BD69-D2C38AE42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781-2169-4F50-9571-3366925A944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E5EB-E592-434A-BD69-D2C38AE42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781-2169-4F50-9571-3366925A944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E5EB-E592-434A-BD69-D2C38AE4294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781-2169-4F50-9571-3366925A944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E5EB-E592-434A-BD69-D2C38AE42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781-2169-4F50-9571-3366925A944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E5EB-E592-434A-BD69-D2C38AE42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781-2169-4F50-9571-3366925A944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E5EB-E592-434A-BD69-D2C38AE42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781-2169-4F50-9571-3366925A944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E5EB-E592-434A-BD69-D2C38AE42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781-2169-4F50-9571-3366925A944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E5EB-E592-434A-BD69-D2C38AE4294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E516781-2169-4F50-9571-3366925A944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E52E5EB-E592-434A-BD69-D2C38AE4294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E516781-2169-4F50-9571-3366925A944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E52E5EB-E592-434A-BD69-D2C38AE429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3.remove</a:t>
            </a:r>
            <a:r>
              <a:rPr lang="en-US" dirty="0" smtClean="0"/>
              <a:t>()-------Based On </a:t>
            </a:r>
            <a:r>
              <a:rPr lang="en-US" dirty="0" smtClean="0"/>
              <a:t>							Value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Predefind</a:t>
            </a:r>
            <a:r>
              <a:rPr lang="en-US" dirty="0" smtClean="0"/>
              <a:t> functions  in list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</a:t>
            </a:r>
            <a:r>
              <a:rPr lang="en-US" dirty="0" smtClean="0"/>
              <a:t>()-------Based On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1"/>
            <a:ext cx="9144000" cy="4876800"/>
          </a:xfrm>
        </p:spPr>
        <p:txBody>
          <a:bodyPr/>
          <a:lstStyle/>
          <a:p>
            <a:r>
              <a:rPr lang="en-US" dirty="0" smtClean="0"/>
              <a:t>=&gt;</a:t>
            </a:r>
            <a:r>
              <a:rPr lang="en-US" dirty="0" smtClean="0"/>
              <a:t>Syntax: </a:t>
            </a:r>
            <a:r>
              <a:rPr lang="en-US" dirty="0" err="1" smtClean="0"/>
              <a:t>listobj.remove</a:t>
            </a:r>
            <a:r>
              <a:rPr lang="en-US" dirty="0" smtClean="0"/>
              <a:t>(value)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This Function is used for Removing the First </a:t>
            </a:r>
            <a:r>
              <a:rPr lang="en-US" dirty="0" smtClean="0"/>
              <a:t>    	</a:t>
            </a:r>
            <a:r>
              <a:rPr lang="en-US" dirty="0" err="1" smtClean="0"/>
              <a:t>Occurence</a:t>
            </a:r>
            <a:r>
              <a:rPr lang="en-US" dirty="0" smtClean="0"/>
              <a:t> </a:t>
            </a:r>
            <a:r>
              <a:rPr lang="en-US" dirty="0" smtClean="0"/>
              <a:t>of the Specified Value from List </a:t>
            </a:r>
            <a:r>
              <a:rPr lang="en-US" dirty="0" smtClean="0"/>
              <a:t>	Object </a:t>
            </a:r>
          </a:p>
          <a:p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If the Value does not Exist then we get </a:t>
            </a:r>
            <a:r>
              <a:rPr lang="en-US" dirty="0" smtClean="0"/>
              <a:t>		</a:t>
            </a:r>
            <a:r>
              <a:rPr lang="en-US" dirty="0" err="1" smtClean="0"/>
              <a:t>ValueError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=[10,"RS",45.67,True,2+3j]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	</a:t>
            </a:r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lst,id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))--------- [</a:t>
            </a:r>
            <a:r>
              <a:rPr lang="en-US" dirty="0" smtClean="0"/>
              <a:t>10, 'RS', 45.67, True, </a:t>
            </a:r>
            <a:r>
              <a:rPr lang="en-US" dirty="0" smtClean="0"/>
              <a:t>						(</a:t>
            </a:r>
            <a:r>
              <a:rPr lang="en-US" dirty="0" smtClean="0"/>
              <a:t>2+3j)] </a:t>
            </a:r>
            <a:r>
              <a:rPr lang="en-US" dirty="0" smtClean="0"/>
              <a:t>2157839478080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</a:t>
            </a:r>
            <a:r>
              <a:rPr lang="en-US" dirty="0" err="1" smtClean="0"/>
              <a:t>lst.remove</a:t>
            </a:r>
            <a:r>
              <a:rPr lang="en-US" dirty="0" smtClean="0"/>
              <a:t>("RS")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lst,id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))----------------[10, 45.67, True, </a:t>
            </a:r>
            <a:r>
              <a:rPr lang="en-US" dirty="0" smtClean="0"/>
              <a:t>						(</a:t>
            </a:r>
            <a:r>
              <a:rPr lang="en-US" dirty="0" smtClean="0"/>
              <a:t>2+3j)] 2157839478080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lst.remove</a:t>
            </a:r>
            <a:r>
              <a:rPr lang="en-US" dirty="0" smtClean="0"/>
              <a:t>(45.67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&gt;&gt;&gt; print(</a:t>
            </a:r>
            <a:r>
              <a:rPr lang="en-US" dirty="0" err="1" smtClean="0"/>
              <a:t>lst,id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))----------------[10, True, (2+3j)] </a:t>
            </a:r>
            <a:r>
              <a:rPr lang="en-US" dirty="0" smtClean="0"/>
              <a:t>						2157839478080 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lst.remove</a:t>
            </a:r>
            <a:r>
              <a:rPr lang="en-US" dirty="0" smtClean="0"/>
              <a:t>(200</a:t>
            </a:r>
            <a:r>
              <a:rPr lang="en-US" dirty="0" smtClean="0"/>
              <a:t>)-----------</a:t>
            </a:r>
            <a:r>
              <a:rPr lang="en-US" dirty="0" err="1" smtClean="0"/>
              <a:t>ValueError</a:t>
            </a:r>
            <a:r>
              <a:rPr lang="en-US" dirty="0" smtClean="0"/>
              <a:t>: </a:t>
            </a:r>
            <a:r>
              <a:rPr lang="en-US" dirty="0" smtClean="0"/>
              <a:t>					        	     </a:t>
            </a:r>
            <a:r>
              <a:rPr lang="en-US" dirty="0" err="1" smtClean="0"/>
              <a:t>list.remove</a:t>
            </a:r>
            <a:r>
              <a:rPr lang="en-US" dirty="0" smtClean="0"/>
              <a:t>(x</a:t>
            </a:r>
            <a:r>
              <a:rPr lang="en-US" dirty="0" smtClean="0"/>
              <a:t>): x not in list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=[10,20,30,40,10,20,30,10,60]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lst,id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))---------------------------[10, 20, 30, 40, 10, 20, 30, 10, 60] 2157839476096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lst.remove</a:t>
            </a:r>
            <a:r>
              <a:rPr lang="en-US" dirty="0" smtClean="0"/>
              <a:t>(10)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lst,id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))---------------------------[20, 30, 40, 10, 20, 30, 10, 60] </a:t>
            </a:r>
            <a:r>
              <a:rPr lang="en-US" dirty="0" smtClean="0"/>
              <a:t>							2157839476096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</a:t>
            </a:r>
            <a:r>
              <a:rPr lang="en-US" dirty="0" err="1" smtClean="0"/>
              <a:t>lst.remove</a:t>
            </a:r>
            <a:r>
              <a:rPr lang="en-US" dirty="0" smtClean="0"/>
              <a:t>(10)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lst,id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))---------------------------[20, 30, 40, 20, 30, 10, 60] </a:t>
            </a:r>
            <a:r>
              <a:rPr lang="en-US" dirty="0" smtClean="0"/>
              <a:t>							2157839476096 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lst.remove</a:t>
            </a:r>
            <a:r>
              <a:rPr lang="en-US" dirty="0" smtClean="0"/>
              <a:t>(10)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lst,id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))---------------------------[20, 30, 40, 20, 30, 60] 2157839476096 &gt;&gt;&gt; </a:t>
            </a:r>
            <a:r>
              <a:rPr lang="en-US" dirty="0" err="1" smtClean="0"/>
              <a:t>lst.remove</a:t>
            </a:r>
            <a:r>
              <a:rPr lang="en-US" dirty="0" smtClean="0"/>
              <a:t>(20)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lst,id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))--------------------------[30, 40, 20, 30, 60] 2157839476096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lst.remove</a:t>
            </a:r>
            <a:r>
              <a:rPr lang="en-US" dirty="0" smtClean="0"/>
              <a:t>(200</a:t>
            </a:r>
            <a:r>
              <a:rPr lang="en-US" dirty="0" smtClean="0"/>
              <a:t>)----------------------------</a:t>
            </a:r>
            <a:r>
              <a:rPr lang="en-US" dirty="0" err="1" smtClean="0"/>
              <a:t>ValueError</a:t>
            </a:r>
            <a:r>
              <a:rPr lang="en-US" dirty="0" smtClean="0"/>
              <a:t>: </a:t>
            </a:r>
            <a:r>
              <a:rPr lang="en-US" dirty="0" err="1" smtClean="0"/>
              <a:t>list.remove</a:t>
            </a:r>
            <a:r>
              <a:rPr lang="en-US" dirty="0" smtClean="0"/>
              <a:t>(x): x not in </a:t>
            </a:r>
            <a:r>
              <a:rPr lang="en-US" dirty="0" smtClean="0"/>
              <a:t>list</a:t>
            </a:r>
          </a:p>
          <a:p>
            <a:pPr>
              <a:buNone/>
            </a:pPr>
            <a:r>
              <a:rPr lang="en-US" dirty="0" smtClean="0"/>
              <a:t>-------------------------------- 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=[]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lst.remove</a:t>
            </a:r>
            <a:r>
              <a:rPr lang="en-US" dirty="0" smtClean="0"/>
              <a:t>(10)-----------------------</a:t>
            </a:r>
            <a:r>
              <a:rPr lang="en-US" dirty="0" err="1" smtClean="0"/>
              <a:t>ValueError</a:t>
            </a:r>
            <a:r>
              <a:rPr lang="en-US" dirty="0" smtClean="0"/>
              <a:t>: </a:t>
            </a:r>
            <a:r>
              <a:rPr lang="en-US" dirty="0" err="1" smtClean="0"/>
              <a:t>list.remove</a:t>
            </a:r>
            <a:r>
              <a:rPr lang="en-US" dirty="0" smtClean="0"/>
              <a:t>(x): x not in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[].remove(4)---------------------------</a:t>
            </a:r>
            <a:r>
              <a:rPr lang="en-US" dirty="0" err="1" smtClean="0"/>
              <a:t>ValueError</a:t>
            </a:r>
            <a:r>
              <a:rPr lang="en-US" dirty="0" smtClean="0"/>
              <a:t>: </a:t>
            </a:r>
            <a:r>
              <a:rPr lang="en-US" dirty="0" err="1" smtClean="0"/>
              <a:t>list.remove</a:t>
            </a:r>
            <a:r>
              <a:rPr lang="en-US" dirty="0" smtClean="0"/>
              <a:t>(x): x not in list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list().remove("KVR")----------------</a:t>
            </a:r>
            <a:r>
              <a:rPr lang="en-US" dirty="0" err="1" smtClean="0"/>
              <a:t>ValueError</a:t>
            </a:r>
            <a:r>
              <a:rPr lang="en-US" dirty="0" smtClean="0"/>
              <a:t>: </a:t>
            </a:r>
            <a:r>
              <a:rPr lang="en-US" dirty="0" err="1" smtClean="0"/>
              <a:t>list.remove</a:t>
            </a:r>
            <a:r>
              <a:rPr lang="en-US" dirty="0" smtClean="0"/>
              <a:t>(x): x not in list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-------------------------------------------------------------------------------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questions in remove()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…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28</TotalTime>
  <Words>96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Module</vt:lpstr>
      <vt:lpstr>3.remove()-------Based On        Value</vt:lpstr>
      <vt:lpstr>remove()-------Based On Value</vt:lpstr>
      <vt:lpstr>Example 1</vt:lpstr>
      <vt:lpstr>Example 2</vt:lpstr>
      <vt:lpstr>Important questions in remove()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3.remove()-------Based On        Value</dc:title>
  <dc:creator>skytech computer</dc:creator>
  <cp:lastModifiedBy>skytech computer</cp:lastModifiedBy>
  <cp:revision>3</cp:revision>
  <dcterms:created xsi:type="dcterms:W3CDTF">2024-11-25T20:57:56Z</dcterms:created>
  <dcterms:modified xsi:type="dcterms:W3CDTF">2024-11-25T21:26:33Z</dcterms:modified>
</cp:coreProperties>
</file>