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0F61E3-C212-432C-9AF4-EB9E2270F00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E82A1AA-CE71-40E4-993B-16AA1C9E44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4.pop()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 </a:t>
            </a:r>
            <a:r>
              <a:rPr lang="en-US" dirty="0" err="1" smtClean="0"/>
              <a:t>defind</a:t>
            </a:r>
            <a:r>
              <a:rPr lang="en-US" dirty="0" smtClean="0"/>
              <a:t> functions in list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smtClean="0"/>
              <a:t>pop(index</a:t>
            </a:r>
            <a:r>
              <a:rPr lang="en-US" dirty="0" smtClean="0"/>
              <a:t> </a:t>
            </a:r>
            <a:r>
              <a:rPr lang="en-US" dirty="0" smtClean="0"/>
              <a:t>)-----</a:t>
            </a:r>
            <a:r>
              <a:rPr lang="en-US" dirty="0" smtClean="0"/>
              <a:t>Based On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Syntax: listobj.pop(index)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Removing the Value from List object based on Index and It can be either +</a:t>
            </a:r>
            <a:r>
              <a:rPr lang="en-US" dirty="0" err="1" smtClean="0"/>
              <a:t>ve</a:t>
            </a:r>
            <a:r>
              <a:rPr lang="en-US" dirty="0" smtClean="0"/>
              <a:t> or </a:t>
            </a:r>
            <a:r>
              <a:rPr lang="en-US" dirty="0" smtClean="0"/>
              <a:t>–</a:t>
            </a:r>
            <a:r>
              <a:rPr lang="en-US" dirty="0" err="1" smtClean="0"/>
              <a:t>ve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=&gt;If We enter Invalid Index then we get </a:t>
            </a:r>
            <a:r>
              <a:rPr lang="en-US" dirty="0" err="1" smtClean="0"/>
              <a:t>IndexError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&gt;&gt;&gt; </a:t>
            </a:r>
            <a:r>
              <a:rPr lang="en-US" sz="2800" dirty="0" err="1" smtClean="0"/>
              <a:t>lst</a:t>
            </a:r>
            <a:r>
              <a:rPr lang="en-US" sz="2800" dirty="0" smtClean="0"/>
              <a:t>=[10,20,30,40,10,20,30,10,60] </a:t>
            </a:r>
            <a:endParaRPr lang="en-US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 smtClean="0"/>
              <a:t>print(</a:t>
            </a:r>
            <a:r>
              <a:rPr lang="en-US" sz="2800" dirty="0" err="1" smtClean="0"/>
              <a:t>lst,id</a:t>
            </a:r>
            <a:r>
              <a:rPr lang="en-US" sz="2800" dirty="0" smtClean="0"/>
              <a:t>(</a:t>
            </a:r>
            <a:r>
              <a:rPr lang="en-US" sz="2800" dirty="0" err="1" smtClean="0"/>
              <a:t>lst</a:t>
            </a:r>
            <a:r>
              <a:rPr lang="en-US" sz="2800" dirty="0" smtClean="0"/>
              <a:t>))-----[</a:t>
            </a:r>
            <a:r>
              <a:rPr lang="en-US" sz="2800" dirty="0" smtClean="0"/>
              <a:t>10, 20, 30, 40, 10, 20, 30, 10, 60] </a:t>
            </a:r>
            <a:r>
              <a:rPr lang="en-US" sz="2800" dirty="0" smtClean="0"/>
              <a:t>						2157839477952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&gt;&gt;&gt; lst.pop(4)-----------------------------</a:t>
            </a:r>
            <a:r>
              <a:rPr lang="en-US" sz="2800" dirty="0" smtClean="0"/>
              <a:t>10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&gt;&gt;&gt; print(</a:t>
            </a:r>
            <a:r>
              <a:rPr lang="en-US" sz="2800" dirty="0" err="1" smtClean="0"/>
              <a:t>lst,id</a:t>
            </a:r>
            <a:r>
              <a:rPr lang="en-US" sz="2800" dirty="0" smtClean="0"/>
              <a:t>(</a:t>
            </a:r>
            <a:r>
              <a:rPr lang="en-US" sz="2800" dirty="0" err="1" smtClean="0"/>
              <a:t>lst</a:t>
            </a:r>
            <a:r>
              <a:rPr lang="en-US" sz="2800" dirty="0" smtClean="0"/>
              <a:t>))-------[</a:t>
            </a:r>
            <a:r>
              <a:rPr lang="en-US" sz="2800" dirty="0" smtClean="0"/>
              <a:t>10, 20, 30, 40, 20, 30, 10, 60] </a:t>
            </a:r>
            <a:r>
              <a:rPr lang="en-US" sz="2800" dirty="0" smtClean="0"/>
              <a:t>						2157839477952 </a:t>
            </a:r>
          </a:p>
          <a:p>
            <a:r>
              <a:rPr lang="en-US" sz="2800" dirty="0" smtClean="0"/>
              <a:t>&gt;&gt;&gt; </a:t>
            </a:r>
            <a:r>
              <a:rPr lang="en-US" sz="2800" dirty="0" smtClean="0"/>
              <a:t>lst.pop(-2)-------------------------------10 </a:t>
            </a:r>
            <a:endParaRPr lang="en-US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 smtClean="0"/>
              <a:t>print(</a:t>
            </a:r>
            <a:r>
              <a:rPr lang="en-US" sz="2800" dirty="0" err="1" smtClean="0"/>
              <a:t>lst,id</a:t>
            </a:r>
            <a:r>
              <a:rPr lang="en-US" sz="2800" dirty="0" smtClean="0"/>
              <a:t>(</a:t>
            </a:r>
            <a:r>
              <a:rPr lang="en-US" sz="2800" dirty="0" err="1" smtClean="0"/>
              <a:t>lst</a:t>
            </a:r>
            <a:r>
              <a:rPr lang="en-US" sz="2800" dirty="0" smtClean="0"/>
              <a:t>))--------------[</a:t>
            </a:r>
            <a:r>
              <a:rPr lang="en-US" sz="2800" dirty="0" smtClean="0"/>
              <a:t>10, 20, 30, 40, 20, 30, 60] </a:t>
            </a:r>
            <a:r>
              <a:rPr lang="en-US" sz="2800" dirty="0" smtClean="0"/>
              <a:t>						   2157839477952 </a:t>
            </a:r>
          </a:p>
          <a:p>
            <a:r>
              <a:rPr lang="en-US" sz="2800" dirty="0" smtClean="0"/>
              <a:t>&gt;&gt;&gt; </a:t>
            </a:r>
            <a:r>
              <a:rPr lang="en-US" sz="2800" dirty="0" smtClean="0"/>
              <a:t>lst.pop(-3)-----------------------------20 </a:t>
            </a:r>
            <a:endParaRPr lang="en-US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 smtClean="0"/>
              <a:t>print(</a:t>
            </a:r>
            <a:r>
              <a:rPr lang="en-US" sz="2800" dirty="0" err="1" smtClean="0"/>
              <a:t>lst,id</a:t>
            </a:r>
            <a:r>
              <a:rPr lang="en-US" sz="2800" dirty="0" smtClean="0"/>
              <a:t>(</a:t>
            </a:r>
            <a:r>
              <a:rPr lang="en-US" sz="2800" dirty="0" err="1" smtClean="0"/>
              <a:t>lst</a:t>
            </a:r>
            <a:r>
              <a:rPr lang="en-US" sz="2800" dirty="0" smtClean="0"/>
              <a:t>))-------------[</a:t>
            </a:r>
            <a:r>
              <a:rPr lang="en-US" sz="2800" dirty="0" smtClean="0"/>
              <a:t>10, 20, 30, 40, 30, 60] </a:t>
            </a:r>
            <a:r>
              <a:rPr lang="en-US" sz="2800" dirty="0" smtClean="0"/>
              <a:t>						  2157839477952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=[10,20,30,40,10,20,30,10,60]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lst,id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))-----------------------------[10, 20, 30, 40, 10, 20, 30, 10, 60] 2157839472896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lst.pop(100</a:t>
            </a:r>
            <a:r>
              <a:rPr lang="en-US" dirty="0" smtClean="0"/>
              <a:t>)--------------</a:t>
            </a:r>
            <a:r>
              <a:rPr lang="en-US" dirty="0" err="1" smtClean="0"/>
              <a:t>IndexError</a:t>
            </a:r>
            <a:r>
              <a:rPr lang="en-US" dirty="0" smtClean="0"/>
              <a:t>: pop </a:t>
            </a:r>
            <a:r>
              <a:rPr lang="en-US" dirty="0" smtClean="0"/>
              <a:t>					index </a:t>
            </a:r>
            <a:r>
              <a:rPr lang="en-US" dirty="0" smtClean="0"/>
              <a:t>out of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lst.pop(-20</a:t>
            </a:r>
            <a:r>
              <a:rPr lang="en-US" dirty="0" smtClean="0"/>
              <a:t>)----------</a:t>
            </a:r>
            <a:r>
              <a:rPr lang="en-US" dirty="0" err="1" smtClean="0"/>
              <a:t>IndexError</a:t>
            </a:r>
            <a:r>
              <a:rPr lang="en-US" dirty="0" smtClean="0"/>
              <a:t>: pop </a:t>
            </a:r>
            <a:r>
              <a:rPr lang="en-US" dirty="0" smtClean="0"/>
              <a:t>						index </a:t>
            </a:r>
            <a:r>
              <a:rPr lang="en-US" dirty="0" smtClean="0"/>
              <a:t>out of </a:t>
            </a:r>
            <a:r>
              <a:rPr lang="en-US" dirty="0" smtClean="0"/>
              <a:t>range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Error type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[].pop(0</a:t>
            </a:r>
            <a:r>
              <a:rPr lang="en-US" dirty="0" smtClean="0"/>
              <a:t>)-----------------</a:t>
            </a:r>
            <a:r>
              <a:rPr lang="en-US" dirty="0" err="1" smtClean="0"/>
              <a:t>IndexError</a:t>
            </a:r>
            <a:r>
              <a:rPr lang="en-US" dirty="0" smtClean="0"/>
              <a:t>: pop from empty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list().pop(1</a:t>
            </a:r>
            <a:r>
              <a:rPr lang="en-US" dirty="0" smtClean="0"/>
              <a:t>)-----------------</a:t>
            </a:r>
            <a:r>
              <a:rPr lang="en-US" dirty="0" err="1" smtClean="0"/>
              <a:t>IndexError</a:t>
            </a:r>
            <a:r>
              <a:rPr lang="en-US" dirty="0" smtClean="0"/>
              <a:t>: pop from empty </a:t>
            </a:r>
            <a:r>
              <a:rPr lang="en-US" dirty="0" smtClean="0"/>
              <a:t>list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------------------------------------------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list("MISSISSIPPI").pop(-1</a:t>
            </a:r>
            <a:r>
              <a:rPr lang="en-US" dirty="0" smtClean="0"/>
              <a:t>)---------</a:t>
            </a:r>
            <a:r>
              <a:rPr lang="en-US" dirty="0" smtClean="0"/>
              <a:t>'I'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list(["MISSISSIPPI"]).pop(-1</a:t>
            </a:r>
            <a:r>
              <a:rPr lang="en-US" dirty="0" smtClean="0"/>
              <a:t>)-------------						'MISSISSIPPI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list("LIST")[::-1].pop(0)--------------------</a:t>
            </a:r>
            <a:r>
              <a:rPr lang="en-US" dirty="0" smtClean="0"/>
              <a:t>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</TotalTime>
  <Words>169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4.pop()</vt:lpstr>
      <vt:lpstr>4. pop(index )-----Based On Index </vt:lpstr>
      <vt:lpstr>Example 1</vt:lpstr>
      <vt:lpstr>Example 2</vt:lpstr>
      <vt:lpstr>Example 3</vt:lpstr>
      <vt:lpstr>Important questions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4.pop()</dc:title>
  <dc:creator>skytech computer</dc:creator>
  <cp:lastModifiedBy>skytech computer</cp:lastModifiedBy>
  <cp:revision>2</cp:revision>
  <dcterms:created xsi:type="dcterms:W3CDTF">2024-11-25T21:27:18Z</dcterms:created>
  <dcterms:modified xsi:type="dcterms:W3CDTF">2024-11-25T21:37:23Z</dcterms:modified>
</cp:coreProperties>
</file>