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27" autoAdjust="0"/>
  </p:normalViewPr>
  <p:slideViewPr>
    <p:cSldViewPr>
      <p:cViewPr varScale="1">
        <p:scale>
          <a:sx n="54" d="100"/>
          <a:sy n="54" d="100"/>
        </p:scale>
        <p:origin x="-102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456-727E-4141-96EC-3F7A5405709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CAB5-30C0-4F98-AF17-E346D4F309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456-727E-4141-96EC-3F7A5405709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CAB5-30C0-4F98-AF17-E346D4F30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456-727E-4141-96EC-3F7A5405709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CAB5-30C0-4F98-AF17-E346D4F30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456-727E-4141-96EC-3F7A5405709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CAB5-30C0-4F98-AF17-E346D4F30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456-727E-4141-96EC-3F7A5405709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CAB5-30C0-4F98-AF17-E346D4F309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456-727E-4141-96EC-3F7A5405709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CAB5-30C0-4F98-AF17-E346D4F30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456-727E-4141-96EC-3F7A5405709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CAB5-30C0-4F98-AF17-E346D4F30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456-727E-4141-96EC-3F7A5405709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CAB5-30C0-4F98-AF17-E346D4F30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456-727E-4141-96EC-3F7A5405709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CAB5-30C0-4F98-AF17-E346D4F30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456-727E-4141-96EC-3F7A5405709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CAB5-30C0-4F98-AF17-E346D4F309B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5CE6456-727E-4141-96EC-3F7A5405709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660CAB5-30C0-4F98-AF17-E346D4F309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5CE6456-727E-4141-96EC-3F7A5405709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660CAB5-30C0-4F98-AF17-E346D4F309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 pop()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Predefind</a:t>
            </a:r>
            <a:r>
              <a:rPr lang="en-US" dirty="0" smtClean="0"/>
              <a:t> functions in list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pop()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=&gt;</a:t>
            </a:r>
            <a:r>
              <a:rPr lang="en-US" dirty="0" smtClean="0"/>
              <a:t>Syntax: listobj.pop() =&gt;This Function is used for Removing Last Element of List Object. =&gt;If we call this function on empty list then we get </a:t>
            </a:r>
            <a:r>
              <a:rPr lang="en-US" dirty="0" err="1" smtClean="0"/>
              <a:t>IndexError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-------------------------- 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=[10,20,30,40,10,20,30,10,60]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lst,id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))------------------[10, 20, 30, 40, 10, 20, 30, 10, 60] </a:t>
            </a:r>
            <a:r>
              <a:rPr lang="en-US" dirty="0" smtClean="0"/>
              <a:t>					   2157839467456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lst.pop()---------------------------60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lst,id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))------------------[10, 20, 30, 40, 10, 20, 30, 10] </a:t>
            </a:r>
            <a:r>
              <a:rPr lang="en-US" dirty="0" smtClean="0"/>
              <a:t>					    2157839467456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lst.pop()----------------------------10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lst,id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))-------------------[10, 20, 30, 40, 10, 20, 30] </a:t>
            </a:r>
            <a:r>
              <a:rPr lang="en-US" dirty="0" smtClean="0"/>
              <a:t>					      2157839467456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lst.pop()-----------------------------30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lst,id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))--------------------[10, 20, 30, 40, 10, 20] </a:t>
            </a:r>
            <a:r>
              <a:rPr lang="en-US" dirty="0" smtClean="0"/>
              <a:t>						       2157839467456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[].pop()-------------------------</a:t>
            </a:r>
            <a:r>
              <a:rPr lang="en-US" dirty="0" err="1" smtClean="0"/>
              <a:t>IndexError</a:t>
            </a:r>
            <a:r>
              <a:rPr lang="en-US" dirty="0" smtClean="0"/>
              <a:t>: pop from empty list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list().pop()--------------------</a:t>
            </a:r>
            <a:r>
              <a:rPr lang="en-US" dirty="0" err="1" smtClean="0"/>
              <a:t>IndexError</a:t>
            </a:r>
            <a:r>
              <a:rPr lang="en-US" dirty="0" smtClean="0"/>
              <a:t>: pop from empty list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…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</TotalTime>
  <Words>97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Module</vt:lpstr>
      <vt:lpstr>5. pop()</vt:lpstr>
      <vt:lpstr>5. pop()</vt:lpstr>
      <vt:lpstr>Example 2</vt:lpstr>
      <vt:lpstr>Important questions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pop()</dc:title>
  <dc:creator>skytech computer</dc:creator>
  <cp:lastModifiedBy>skytech computer</cp:lastModifiedBy>
  <cp:revision>4</cp:revision>
  <dcterms:created xsi:type="dcterms:W3CDTF">2024-11-25T21:37:29Z</dcterms:created>
  <dcterms:modified xsi:type="dcterms:W3CDTF">2024-11-25T22:05:14Z</dcterms:modified>
</cp:coreProperties>
</file>