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35C3C6-DF90-45B8-960D-3E42214DCB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17FDD9-7A53-4F4B-B052-D6D9CD419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7. index()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index()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listobj.index</a:t>
            </a:r>
            <a:r>
              <a:rPr lang="en-US" dirty="0" smtClean="0"/>
              <a:t>(Value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=&gt;This function gives Index of First </a:t>
            </a:r>
            <a:r>
              <a:rPr lang="en-US" dirty="0" err="1" smtClean="0"/>
              <a:t>Occurence</a:t>
            </a:r>
            <a:r>
              <a:rPr lang="en-US" dirty="0" smtClean="0"/>
              <a:t> of Specified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If the Value does not exist then we get </a:t>
            </a:r>
            <a:r>
              <a:rPr lang="en-US" dirty="0" err="1" smtClean="0"/>
              <a:t>ValueError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=[10,"RS",34.56,"NL"]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)----------------------------[10, 'RS', </a:t>
            </a:r>
            <a:r>
              <a:rPr lang="en-US" dirty="0" smtClean="0"/>
              <a:t> 						      34.56</a:t>
            </a:r>
            <a:r>
              <a:rPr lang="en-US" dirty="0" smtClean="0"/>
              <a:t>, 'NL']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("RS")-------------------1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("NL")-------------------3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(10)----------------------0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("34.56")-----------------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    					'34.56</a:t>
            </a:r>
            <a:r>
              <a:rPr lang="en-US" dirty="0" smtClean="0"/>
              <a:t>' is not in </a:t>
            </a:r>
            <a:r>
              <a:rPr lang="en-US" dirty="0" smtClean="0"/>
              <a:t>list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(34.56</a:t>
            </a:r>
            <a:r>
              <a:rPr lang="en-US" dirty="0" smtClean="0"/>
              <a:t>)-------------------</a:t>
            </a:r>
            <a:r>
              <a:rPr lang="en-US" dirty="0" smtClean="0"/>
              <a:t>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("KVR")------------------</a:t>
            </a:r>
            <a:r>
              <a:rPr lang="en-US" dirty="0" err="1" smtClean="0"/>
              <a:t>ValueError</a:t>
            </a:r>
            <a:r>
              <a:rPr lang="en-US" dirty="0" smtClean="0"/>
              <a:t>: </a:t>
            </a:r>
            <a:r>
              <a:rPr lang="en-US" dirty="0" smtClean="0"/>
              <a:t>					'KVR</a:t>
            </a:r>
            <a:r>
              <a:rPr lang="en-US" dirty="0" smtClean="0"/>
              <a:t>' is not in </a:t>
            </a:r>
            <a:r>
              <a:rPr lang="en-US" dirty="0" smtClean="0"/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=[10,20,30,10,20,30,40,50,10,20]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)--------------------[10, 20, 30, 10, </a:t>
            </a:r>
            <a:r>
              <a:rPr lang="en-US" dirty="0" smtClean="0"/>
              <a:t>					20</a:t>
            </a:r>
            <a:r>
              <a:rPr lang="en-US" dirty="0" smtClean="0"/>
              <a:t>, 30, 40, 50, 10, 20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lst.index</a:t>
            </a:r>
            <a:r>
              <a:rPr lang="en-US" dirty="0" smtClean="0"/>
              <a:t>(10)---------------0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smtClean="0"/>
              <a:t>This Function is applicable on </a:t>
            </a:r>
            <a:r>
              <a:rPr lang="en-US" dirty="0" err="1" smtClean="0"/>
              <a:t>Iterable</a:t>
            </a:r>
            <a:r>
              <a:rPr lang="en-US" dirty="0" smtClean="0"/>
              <a:t> Object But Not on Non-</a:t>
            </a:r>
            <a:r>
              <a:rPr lang="en-US" dirty="0" err="1" smtClean="0"/>
              <a:t>Iterable</a:t>
            </a:r>
            <a:r>
              <a:rPr lang="en-US" dirty="0" smtClean="0"/>
              <a:t> Objects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gives Index and Value of </a:t>
            </a:r>
            <a:r>
              <a:rPr lang="en-US" dirty="0" err="1" smtClean="0"/>
              <a:t>Corersponding</a:t>
            </a:r>
            <a:r>
              <a:rPr lang="en-US" dirty="0" smtClean="0"/>
              <a:t> </a:t>
            </a:r>
            <a:r>
              <a:rPr lang="en-US" dirty="0" err="1" smtClean="0"/>
              <a:t>Iterable</a:t>
            </a:r>
            <a:r>
              <a:rPr lang="en-US" dirty="0" smtClean="0"/>
              <a:t> Object.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for </a:t>
            </a:r>
            <a:r>
              <a:rPr lang="en-US" dirty="0" err="1" smtClean="0"/>
              <a:t>Index,value</a:t>
            </a:r>
            <a:r>
              <a:rPr lang="en-US" dirty="0" smtClean="0"/>
              <a:t> in </a:t>
            </a:r>
            <a:r>
              <a:rPr lang="en-US" dirty="0" smtClean="0"/>
              <a:t>					enumerate(</a:t>
            </a:r>
            <a:r>
              <a:rPr lang="en-US" dirty="0" err="1" smtClean="0"/>
              <a:t>Iterable</a:t>
            </a:r>
            <a:r>
              <a:rPr lang="en-US" dirty="0" smtClean="0"/>
              <a:t>-Object</a:t>
            </a:r>
            <a:r>
              <a:rPr lang="en-US" dirty="0" smtClean="0"/>
              <a:t>): </a:t>
            </a:r>
            <a:r>
              <a:rPr lang="en-US" dirty="0" smtClean="0"/>
              <a:t>						print(</a:t>
            </a:r>
            <a:r>
              <a:rPr lang="en-US" dirty="0" err="1" smtClean="0"/>
              <a:t>index,value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</TotalTime>
  <Words>107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7. index()</vt:lpstr>
      <vt:lpstr>7 index()</vt:lpstr>
      <vt:lpstr>Example 1</vt:lpstr>
      <vt:lpstr>Example 2</vt:lpstr>
      <vt:lpstr>enumerate()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index()</dc:title>
  <dc:creator>skytech computer</dc:creator>
  <cp:lastModifiedBy>skytech computer</cp:lastModifiedBy>
  <cp:revision>1</cp:revision>
  <dcterms:created xsi:type="dcterms:W3CDTF">2024-11-25T21:56:06Z</dcterms:created>
  <dcterms:modified xsi:type="dcterms:W3CDTF">2024-11-25T22:05:00Z</dcterms:modified>
</cp:coreProperties>
</file>