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338737-8EE2-4405-B12B-EE0F4B19A23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A7FE8EC-B927-4229-8BAD-0C75371C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12. extend()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extend()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lst1.extend(lst2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Fucntion</a:t>
            </a:r>
            <a:r>
              <a:rPr lang="en-US" dirty="0" smtClean="0"/>
              <a:t> will merge the Content of lst2 with lst1 This Function will merger Only Two List Objects Content at a time But Not Multiple Objects Content.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lst1=lst1+lst2+lst3+.....+</a:t>
            </a:r>
            <a:r>
              <a:rPr lang="en-US" dirty="0" err="1" smtClean="0"/>
              <a:t>lst</a:t>
            </a:r>
            <a:r>
              <a:rPr lang="en-US" dirty="0" smtClean="0"/>
              <a:t>-n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Syntax will merge More than One List Object Content into single List object.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lst1=[10,20,30]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lst2=["RS","TR","JH"]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</a:t>
            </a:r>
            <a:r>
              <a:rPr lang="en-US" dirty="0" smtClean="0"/>
              <a:t>)---------------------[</a:t>
            </a:r>
            <a:r>
              <a:rPr lang="en-US" dirty="0" smtClean="0"/>
              <a:t>10, 20, 30] </a:t>
            </a:r>
            <a:r>
              <a:rPr lang="en-US" dirty="0" smtClean="0"/>
              <a:t>]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print(lst2</a:t>
            </a:r>
            <a:r>
              <a:rPr lang="en-US" dirty="0" smtClean="0"/>
              <a:t>)------------------[</a:t>
            </a:r>
            <a:r>
              <a:rPr lang="en-US" dirty="0" smtClean="0"/>
              <a:t>'RS', 'TR', 'JH']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lst1.extend(lst2)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</a:t>
            </a:r>
            <a:r>
              <a:rPr lang="en-US" dirty="0" smtClean="0"/>
              <a:t>)--------[</a:t>
            </a:r>
            <a:r>
              <a:rPr lang="en-US" dirty="0" smtClean="0"/>
              <a:t>10, 20, 30, 'RS', 'TR', 'JH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lst1=[10,20,30]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lst2=["RS","TR","JH"]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lst3=[6.7,5.6,7.5]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lst1.extend(lst2,lst3</a:t>
            </a:r>
            <a:r>
              <a:rPr lang="en-US" dirty="0" smtClean="0"/>
              <a:t>)-------------</a:t>
            </a:r>
            <a:r>
              <a:rPr lang="en-US" dirty="0" err="1" smtClean="0"/>
              <a:t>TypeError</a:t>
            </a:r>
            <a:r>
              <a:rPr lang="en-US" dirty="0" smtClean="0"/>
              <a:t>: </a:t>
            </a:r>
            <a:r>
              <a:rPr lang="en-US" dirty="0" smtClean="0"/>
              <a:t>				</a:t>
            </a:r>
            <a:r>
              <a:rPr lang="en-US" dirty="0" err="1" smtClean="0"/>
              <a:t>list.extend</a:t>
            </a:r>
            <a:r>
              <a:rPr lang="en-US" dirty="0" smtClean="0"/>
              <a:t>() takes exactly </a:t>
            </a:r>
            <a:r>
              <a:rPr lang="en-US" dirty="0" smtClean="0"/>
              <a:t>				one </a:t>
            </a:r>
            <a:r>
              <a:rPr lang="en-US" dirty="0" smtClean="0"/>
              <a:t>argument (2 given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/>
              <a:t> </a:t>
            </a:r>
            <a:r>
              <a:rPr lang="en-US" dirty="0" smtClean="0"/>
              <a:t>        OR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lst1=lst1+lst2+lst3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</a:t>
            </a:r>
            <a:r>
              <a:rPr lang="en-US" dirty="0" smtClean="0"/>
              <a:t>)---------[</a:t>
            </a:r>
            <a:r>
              <a:rPr lang="en-US" dirty="0" smtClean="0"/>
              <a:t>10, 20, 30, 'RS', 'TR', 'JH', </a:t>
            </a:r>
            <a:r>
              <a:rPr lang="en-US" dirty="0" smtClean="0"/>
              <a:t>						      6.7</a:t>
            </a:r>
            <a:r>
              <a:rPr lang="en-US" dirty="0" smtClean="0"/>
              <a:t>, 5.6, 7.5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smtClean="0"/>
              <a:t>lst1=list("</a:t>
            </a:r>
            <a:r>
              <a:rPr lang="en-US" dirty="0" err="1" smtClean="0"/>
              <a:t>Darshan</a:t>
            </a:r>
            <a:r>
              <a:rPr lang="en-US" dirty="0" smtClean="0"/>
              <a:t>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lst2=list("Python")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lst1.extend(lst2)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print(lst1</a:t>
            </a:r>
            <a:r>
              <a:rPr lang="en-US" dirty="0" smtClean="0"/>
              <a:t>)---------[</a:t>
            </a:r>
            <a:r>
              <a:rPr lang="en-US" dirty="0" smtClean="0"/>
              <a:t>'D', 'a', 'r', 's', 'h', 'a', 'n', </a:t>
            </a:r>
            <a:r>
              <a:rPr lang="en-US" dirty="0" smtClean="0"/>
              <a:t>					'P</a:t>
            </a:r>
            <a:r>
              <a:rPr lang="en-US" dirty="0" smtClean="0"/>
              <a:t>', 'y', 't', 'h', 'o', 'n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</TotalTime>
  <Words>153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12. extend()</vt:lpstr>
      <vt:lpstr>12. extend()</vt:lpstr>
      <vt:lpstr>Example </vt:lpstr>
      <vt:lpstr>Example 2 </vt:lpstr>
      <vt:lpstr>Example 3</vt:lpstr>
      <vt:lpstr>Important questions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extend()</dc:title>
  <dc:creator>skytech computer</dc:creator>
  <cp:lastModifiedBy>skytech computer</cp:lastModifiedBy>
  <cp:revision>3</cp:revision>
  <dcterms:created xsi:type="dcterms:W3CDTF">2024-12-03T20:32:47Z</dcterms:created>
  <dcterms:modified xsi:type="dcterms:W3CDTF">2024-12-03T20:55:13Z</dcterms:modified>
</cp:coreProperties>
</file>