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DD835-E6E1-43B9-A1C4-41BB62DCC6DF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CA1D3-476D-484F-9ACF-5BAAF2919A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 Conversion Functions in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CA1D3-476D-484F-9ACF-5BAAF2919AA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</a:t>
            </a:r>
            <a:r>
              <a:rPr lang="en-US" dirty="0" err="1" smtClean="0"/>
              <a:t>oct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CA1D3-476D-484F-9ACF-5BAAF2919AA1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hex()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CA1D3-476D-484F-9ACF-5BAAF2919AA1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E32F-7CEA-4751-A7DB-6288B6473F1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CD19-FD30-4463-8102-A73BF224E2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E32F-7CEA-4751-A7DB-6288B6473F1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CD19-FD30-4463-8102-A73BF224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E32F-7CEA-4751-A7DB-6288B6473F1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CD19-FD30-4463-8102-A73BF224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E32F-7CEA-4751-A7DB-6288B6473F1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CD19-FD30-4463-8102-A73BF224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E32F-7CEA-4751-A7DB-6288B6473F1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CD19-FD30-4463-8102-A73BF224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E32F-7CEA-4751-A7DB-6288B6473F1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CD19-FD30-4463-8102-A73BF224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E32F-7CEA-4751-A7DB-6288B6473F1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CD19-FD30-4463-8102-A73BF224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E32F-7CEA-4751-A7DB-6288B6473F1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CD19-FD30-4463-8102-A73BF224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E32F-7CEA-4751-A7DB-6288B6473F1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CD19-FD30-4463-8102-A73BF224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E32F-7CEA-4751-A7DB-6288B6473F1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CD19-FD30-4463-8102-A73BF224E2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46BE32F-7CEA-4751-A7DB-6288B6473F1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DC7CD19-FD30-4463-8102-A73BF224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46BE32F-7CEA-4751-A7DB-6288B6473F1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DC7CD19-FD30-4463-8102-A73BF224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Integer data type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ful</a:t>
            </a:r>
            <a:r>
              <a:rPr lang="en-US" dirty="0" smtClean="0"/>
              <a:t>l stack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oct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a=0b1111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b=</a:t>
            </a:r>
            <a:r>
              <a:rPr lang="en-US" dirty="0" err="1" smtClean="0"/>
              <a:t>oct</a:t>
            </a:r>
            <a:r>
              <a:rPr lang="en-US" dirty="0" smtClean="0"/>
              <a:t>(a) # Binary to Octal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print(b)-------------</a:t>
            </a:r>
            <a:r>
              <a:rPr lang="en-US" dirty="0" smtClean="0"/>
              <a:t>0o17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a=0xF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b=</a:t>
            </a:r>
            <a:r>
              <a:rPr lang="en-US" dirty="0" err="1" smtClean="0"/>
              <a:t>oct</a:t>
            </a:r>
            <a:r>
              <a:rPr lang="en-US" dirty="0" smtClean="0"/>
              <a:t>(a) # </a:t>
            </a:r>
            <a:r>
              <a:rPr lang="en-US" dirty="0" err="1" smtClean="0"/>
              <a:t>Hexa</a:t>
            </a:r>
            <a:r>
              <a:rPr lang="en-US" dirty="0" smtClean="0"/>
              <a:t> to Octal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print(b)--------------------0o17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hex()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The </a:t>
            </a:r>
            <a:r>
              <a:rPr lang="en-US" dirty="0" smtClean="0"/>
              <a:t>hex() is used for Converting </a:t>
            </a:r>
            <a:r>
              <a:rPr lang="en-US" dirty="0" err="1" smtClean="0"/>
              <a:t>Decimal,Binary</a:t>
            </a:r>
            <a:r>
              <a:rPr lang="en-US" dirty="0" smtClean="0"/>
              <a:t> and Octal into </a:t>
            </a:r>
            <a:r>
              <a:rPr lang="en-US" dirty="0" err="1" smtClean="0"/>
              <a:t>Hexa</a:t>
            </a:r>
            <a:r>
              <a:rPr lang="en-US" dirty="0" smtClean="0"/>
              <a:t> Decimal Value </a:t>
            </a:r>
            <a:endParaRPr lang="en-US" dirty="0" smtClean="0"/>
          </a:p>
          <a:p>
            <a:r>
              <a:rPr lang="en-US" dirty="0" smtClean="0"/>
              <a:t>Syntax</a:t>
            </a:r>
            <a:r>
              <a:rPr lang="en-US" dirty="0" smtClean="0"/>
              <a:t>: </a:t>
            </a:r>
            <a:r>
              <a:rPr lang="en-US" dirty="0" err="1" smtClean="0"/>
              <a:t>varname</a:t>
            </a:r>
            <a:r>
              <a:rPr lang="en-US" dirty="0" smtClean="0"/>
              <a:t>=hex(Decimal / Binary / </a:t>
            </a:r>
            <a:r>
              <a:rPr lang="en-US" dirty="0" smtClean="0"/>
              <a:t>Octal)</a:t>
            </a:r>
          </a:p>
          <a:p>
            <a:endParaRPr lang="en-US" dirty="0" smtClean="0"/>
          </a:p>
          <a:p>
            <a:r>
              <a:rPr lang="en-US" dirty="0" smtClean="0"/>
              <a:t>Examples </a:t>
            </a:r>
          </a:p>
          <a:p>
            <a:pPr lvl="1"/>
            <a:r>
              <a:rPr lang="en-US" dirty="0" smtClean="0"/>
              <a:t>&gt;&gt;&gt; </a:t>
            </a:r>
            <a:r>
              <a:rPr lang="en-US" dirty="0" smtClean="0"/>
              <a:t>a=15 </a:t>
            </a:r>
            <a:endParaRPr lang="en-US" dirty="0" smtClean="0"/>
          </a:p>
          <a:p>
            <a:pPr lvl="1"/>
            <a:r>
              <a:rPr lang="en-US" dirty="0" smtClean="0"/>
              <a:t>&gt;&gt;&gt; </a:t>
            </a:r>
            <a:r>
              <a:rPr lang="en-US" dirty="0" smtClean="0"/>
              <a:t>b=hex(a) # Decimal to </a:t>
            </a:r>
            <a:r>
              <a:rPr lang="en-US" dirty="0" err="1" smtClean="0"/>
              <a:t>Hexa</a:t>
            </a:r>
            <a:r>
              <a:rPr lang="en-US" dirty="0" smtClean="0"/>
              <a:t> </a:t>
            </a:r>
            <a:r>
              <a:rPr lang="en-US" dirty="0" smtClean="0"/>
              <a:t>Decimal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&gt;&gt;&gt; print(b)-------------------0xf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hex()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886200"/>
          </a:xfrm>
        </p:spPr>
        <p:txBody>
          <a:bodyPr/>
          <a:lstStyle/>
          <a:p>
            <a:r>
              <a:rPr lang="en-US" dirty="0" smtClean="0"/>
              <a:t>&gt;&gt;&gt; a=0b1111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b=hex(a) # Binary to </a:t>
            </a:r>
            <a:r>
              <a:rPr lang="en-US" dirty="0" err="1" smtClean="0"/>
              <a:t>Hexa</a:t>
            </a:r>
            <a:r>
              <a:rPr lang="en-US" dirty="0" smtClean="0"/>
              <a:t> Decimal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print(b)----------------------------------0xf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a=0o17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b=hex(a)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print(b)--------------------0xf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Conversion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Decimal to others ()</a:t>
            </a:r>
          </a:p>
          <a:p>
            <a:pPr lvl="1"/>
            <a:r>
              <a:rPr lang="en-US" dirty="0" smtClean="0"/>
              <a:t>D </a:t>
            </a:r>
            <a:r>
              <a:rPr lang="en-US" dirty="0" smtClean="0"/>
              <a:t>to B-------------------bin() </a:t>
            </a:r>
            <a:endParaRPr lang="en-US" dirty="0" smtClean="0"/>
          </a:p>
          <a:p>
            <a:pPr lvl="1"/>
            <a:r>
              <a:rPr lang="en-US" dirty="0" smtClean="0"/>
              <a:t>D </a:t>
            </a:r>
            <a:r>
              <a:rPr lang="en-US" dirty="0" smtClean="0"/>
              <a:t>to O-------------------</a:t>
            </a:r>
            <a:r>
              <a:rPr lang="en-US" dirty="0" err="1" smtClean="0"/>
              <a:t>oct</a:t>
            </a:r>
            <a:r>
              <a:rPr lang="en-US" dirty="0" smtClean="0"/>
              <a:t>() </a:t>
            </a:r>
            <a:endParaRPr lang="en-US" dirty="0" smtClean="0"/>
          </a:p>
          <a:p>
            <a:pPr lvl="1"/>
            <a:r>
              <a:rPr lang="en-US" dirty="0" smtClean="0"/>
              <a:t>D </a:t>
            </a:r>
            <a:r>
              <a:rPr lang="en-US" dirty="0" smtClean="0"/>
              <a:t>to H-------------------hex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Binary to others </a:t>
            </a:r>
          </a:p>
          <a:p>
            <a:pPr lvl="1"/>
            <a:r>
              <a:rPr lang="en-US" dirty="0" smtClean="0"/>
              <a:t>B </a:t>
            </a:r>
            <a:r>
              <a:rPr lang="en-US" dirty="0" smtClean="0"/>
              <a:t>to D-------------------Automatic Conversion </a:t>
            </a:r>
            <a:endParaRPr lang="en-US" dirty="0" smtClean="0"/>
          </a:p>
          <a:p>
            <a:pPr lvl="1"/>
            <a:r>
              <a:rPr lang="en-US" dirty="0" smtClean="0"/>
              <a:t>B </a:t>
            </a:r>
            <a:r>
              <a:rPr lang="en-US" dirty="0" smtClean="0"/>
              <a:t>to O-------------------</a:t>
            </a:r>
            <a:r>
              <a:rPr lang="en-US" dirty="0" err="1" smtClean="0"/>
              <a:t>oct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B </a:t>
            </a:r>
            <a:r>
              <a:rPr lang="en-US" dirty="0" smtClean="0"/>
              <a:t>to H-------------------hex</a:t>
            </a:r>
            <a:r>
              <a:rPr lang="en-US" dirty="0" smtClean="0"/>
              <a:t>()</a:t>
            </a:r>
          </a:p>
          <a:p>
            <a:r>
              <a:rPr lang="en-US" dirty="0" smtClean="0"/>
              <a:t>Octal to others </a:t>
            </a:r>
          </a:p>
          <a:p>
            <a:pPr lvl="1"/>
            <a:r>
              <a:rPr lang="en-US" dirty="0" smtClean="0"/>
              <a:t>O </a:t>
            </a:r>
            <a:r>
              <a:rPr lang="en-US" dirty="0" smtClean="0"/>
              <a:t>to D-------------------Automatic Conversion </a:t>
            </a:r>
            <a:endParaRPr lang="en-US" dirty="0" smtClean="0"/>
          </a:p>
          <a:p>
            <a:pPr lvl="1"/>
            <a:r>
              <a:rPr lang="en-US" dirty="0" smtClean="0"/>
              <a:t>O </a:t>
            </a:r>
            <a:r>
              <a:rPr lang="en-US" dirty="0" smtClean="0"/>
              <a:t>to B-------------------bin() </a:t>
            </a:r>
            <a:endParaRPr lang="en-US" dirty="0" smtClean="0"/>
          </a:p>
          <a:p>
            <a:pPr lvl="1"/>
            <a:r>
              <a:rPr lang="en-US" dirty="0" smtClean="0"/>
              <a:t>O </a:t>
            </a:r>
            <a:r>
              <a:rPr lang="en-US" dirty="0" smtClean="0"/>
              <a:t>to H-------------------hex() </a:t>
            </a:r>
            <a:endParaRPr lang="en-US" dirty="0" smtClean="0"/>
          </a:p>
          <a:p>
            <a:r>
              <a:rPr lang="en-US" dirty="0" err="1" smtClean="0"/>
              <a:t>Hexa</a:t>
            </a:r>
            <a:r>
              <a:rPr lang="en-US" dirty="0" smtClean="0"/>
              <a:t> to others </a:t>
            </a:r>
          </a:p>
          <a:p>
            <a:pPr lvl="1"/>
            <a:r>
              <a:rPr lang="en-US" dirty="0" smtClean="0"/>
              <a:t>H </a:t>
            </a:r>
            <a:r>
              <a:rPr lang="en-US" dirty="0" smtClean="0"/>
              <a:t>to D------------------Automatic Conversion </a:t>
            </a:r>
            <a:endParaRPr lang="en-US" dirty="0" smtClean="0"/>
          </a:p>
          <a:p>
            <a:pPr lvl="1"/>
            <a:r>
              <a:rPr lang="en-US" dirty="0" smtClean="0"/>
              <a:t>H </a:t>
            </a:r>
            <a:r>
              <a:rPr lang="en-US" dirty="0" smtClean="0"/>
              <a:t>to B------------------bin() </a:t>
            </a:r>
            <a:endParaRPr lang="en-US" dirty="0" smtClean="0"/>
          </a:p>
          <a:p>
            <a:pPr lvl="1"/>
            <a:r>
              <a:rPr lang="en-US" dirty="0" smtClean="0"/>
              <a:t>H </a:t>
            </a:r>
            <a:r>
              <a:rPr lang="en-US" dirty="0" smtClean="0"/>
              <a:t>to O------------------</a:t>
            </a:r>
            <a:r>
              <a:rPr lang="en-US" dirty="0" err="1" smtClean="0"/>
              <a:t>oct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NOTE: </a:t>
            </a:r>
            <a:endParaRPr lang="en-US" dirty="0" smtClean="0"/>
          </a:p>
          <a:p>
            <a:pPr lvl="1"/>
            <a:r>
              <a:rPr lang="en-US" dirty="0" smtClean="0"/>
              <a:t>&gt;&gt;&gt; </a:t>
            </a:r>
            <a:r>
              <a:rPr lang="en-US" dirty="0" smtClean="0"/>
              <a:t>a=0489----------------------</a:t>
            </a:r>
            <a:r>
              <a:rPr lang="en-US" dirty="0" err="1" smtClean="0"/>
              <a:t>SyntaxError</a:t>
            </a:r>
            <a:r>
              <a:rPr lang="en-US" dirty="0" smtClean="0"/>
              <a:t>: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	</a:t>
            </a:r>
            <a:r>
              <a:rPr lang="en-US" dirty="0" smtClean="0"/>
              <a:t>	leading </a:t>
            </a:r>
            <a:r>
              <a:rPr lang="en-US" dirty="0" smtClean="0"/>
              <a:t>zeros in decimal integer literals are not permitted; use an 0o prefix for octal </a:t>
            </a:r>
            <a:r>
              <a:rPr lang="en-US" dirty="0" smtClean="0"/>
              <a:t>integers</a:t>
            </a:r>
          </a:p>
          <a:p>
            <a:pPr lvl="0">
              <a:buClr>
                <a:srgbClr val="F0AD00"/>
              </a:buClr>
            </a:pPr>
            <a:r>
              <a:rPr lang="en-US" dirty="0" smtClean="0"/>
              <a:t>&gt;&gt;&gt; a=489 </a:t>
            </a:r>
            <a:endParaRPr lang="en-US" dirty="0" smtClean="0"/>
          </a:p>
          <a:p>
            <a:pPr lvl="1">
              <a:buClr>
                <a:srgbClr val="F0AD00"/>
              </a:buClr>
            </a:pPr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a,type</a:t>
            </a:r>
            <a:r>
              <a:rPr lang="en-US" dirty="0" smtClean="0"/>
              <a:t>(a</a:t>
            </a:r>
            <a:r>
              <a:rPr lang="en-US" dirty="0" smtClean="0"/>
              <a:t>))-------------</a:t>
            </a:r>
            <a:r>
              <a:rPr lang="en-US" dirty="0" smtClean="0"/>
              <a:t>489 &lt;class '</a:t>
            </a:r>
            <a:r>
              <a:rPr lang="en-US" dirty="0" err="1" smtClean="0"/>
              <a:t>int</a:t>
            </a:r>
            <a:r>
              <a:rPr lang="en-US" dirty="0" smtClean="0"/>
              <a:t>'&gt;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endParaRPr lang="en-US" dirty="0" smtClean="0">
              <a:solidFill>
                <a:prstClr val="black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Decimal to binary/binary to decimal</a:t>
            </a:r>
            <a:endParaRPr lang="en-US" dirty="0"/>
          </a:p>
        </p:txBody>
      </p:sp>
      <p:pic>
        <p:nvPicPr>
          <p:cNvPr id="1026" name="Picture 2" descr="https://lh3.googleusercontent.com/drive-storage/AJQWtBPOxCBHiCX3CXNSmx0CBHvi-F4hWrE-VeJpJN0SFA7A3tgyfuUj8ZnfrUfWdRHplQoO6JRr28XiBZcDMO1irAebeqnmbqJScNYogi9s9pXu76A=h36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8915400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5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Decimal to octal and octal to decimal </a:t>
            </a:r>
            <a:endParaRPr lang="en-US" sz="4000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23468" y="1752601"/>
            <a:ext cx="7563332" cy="4827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682752"/>
          </a:xfrm>
        </p:spPr>
        <p:txBody>
          <a:bodyPr>
            <a:noAutofit/>
          </a:bodyPr>
          <a:lstStyle/>
          <a:p>
            <a:r>
              <a:rPr lang="en-US" sz="4000" dirty="0" smtClean="0"/>
              <a:t>Decimal to </a:t>
            </a:r>
            <a:r>
              <a:rPr lang="en-US" sz="4000" dirty="0" err="1" smtClean="0"/>
              <a:t>hexa</a:t>
            </a:r>
            <a:r>
              <a:rPr lang="en-US" sz="4000" dirty="0" smtClean="0"/>
              <a:t> and </a:t>
            </a:r>
            <a:r>
              <a:rPr lang="en-US" sz="4000" dirty="0" err="1" smtClean="0"/>
              <a:t>hexa</a:t>
            </a:r>
            <a:r>
              <a:rPr lang="en-US" sz="4000" dirty="0" smtClean="0"/>
              <a:t> to decimal </a:t>
            </a:r>
            <a:endParaRPr lang="en-US" sz="4000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8915400" cy="3992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 is a one of </a:t>
            </a:r>
            <a:r>
              <a:rPr lang="en-US" dirty="0" err="1" smtClean="0"/>
              <a:t>tha</a:t>
            </a:r>
            <a:r>
              <a:rPr lang="en-US" dirty="0" smtClean="0"/>
              <a:t> pre-</a:t>
            </a:r>
            <a:r>
              <a:rPr lang="en-US" dirty="0" err="1" smtClean="0"/>
              <a:t>defind</a:t>
            </a:r>
            <a:r>
              <a:rPr lang="en-US" dirty="0" smtClean="0"/>
              <a:t> Class and Treated as Fundamental Category Data Type.</a:t>
            </a:r>
          </a:p>
          <a:p>
            <a:r>
              <a:rPr lang="en-US" dirty="0" smtClean="0"/>
              <a:t>The purpose of </a:t>
            </a:r>
            <a:r>
              <a:rPr lang="en-US" dirty="0" err="1" smtClean="0"/>
              <a:t>int</a:t>
            </a:r>
            <a:r>
              <a:rPr lang="en-US" dirty="0" smtClean="0"/>
              <a:t> data type is that "To store Integer Data OR Whole Numbers OR Integral Values (Values without Decimal Places)" such as </a:t>
            </a:r>
            <a:r>
              <a:rPr lang="en-US" dirty="0" err="1" smtClean="0"/>
              <a:t>empno,stno,htno,adcno,accno</a:t>
            </a:r>
            <a:r>
              <a:rPr lang="en-US" dirty="0" smtClean="0"/>
              <a:t>...etc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80060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Python Instructions                               Outputs </a:t>
            </a:r>
          </a:p>
          <a:p>
            <a:r>
              <a:rPr lang="en-US" dirty="0" smtClean="0"/>
              <a:t>&gt;&gt;&gt; a=100 </a:t>
            </a:r>
          </a:p>
          <a:p>
            <a:r>
              <a:rPr lang="en-US" dirty="0" smtClean="0"/>
              <a:t>&gt;&gt;&gt; print(a)-------------------------------100</a:t>
            </a:r>
          </a:p>
          <a:p>
            <a:r>
              <a:rPr lang="en-US" dirty="0" smtClean="0"/>
              <a:t> &gt;&gt;&gt; id(a)------------------------------140719971233800 </a:t>
            </a:r>
          </a:p>
          <a:p>
            <a:r>
              <a:rPr lang="en-US" dirty="0" smtClean="0"/>
              <a:t>&gt;&gt;&gt; print(id(a))----------------------140719971233800 </a:t>
            </a:r>
          </a:p>
          <a:p>
            <a:r>
              <a:rPr lang="en-US" dirty="0" smtClean="0"/>
              <a:t>&gt;&gt;&gt; print(</a:t>
            </a:r>
            <a:r>
              <a:rPr lang="en-US" dirty="0" err="1" smtClean="0"/>
              <a:t>a,id</a:t>
            </a:r>
            <a:r>
              <a:rPr lang="en-US" dirty="0" smtClean="0"/>
              <a:t>(a))------------------100 140719971233800 </a:t>
            </a:r>
          </a:p>
          <a:p>
            <a:r>
              <a:rPr lang="en-US" dirty="0" smtClean="0"/>
              <a:t>&gt;&gt;&gt; type(a)-----------------------------&lt;class '</a:t>
            </a:r>
            <a:r>
              <a:rPr lang="en-US" dirty="0" err="1" smtClean="0"/>
              <a:t>int</a:t>
            </a:r>
            <a:r>
              <a:rPr lang="en-US" dirty="0" smtClean="0"/>
              <a:t>‘&gt;</a:t>
            </a:r>
          </a:p>
          <a:p>
            <a:r>
              <a:rPr lang="en-US" dirty="0" smtClean="0"/>
              <a:t>&gt; &gt;&gt; print(</a:t>
            </a:r>
            <a:r>
              <a:rPr lang="en-US" dirty="0" err="1" smtClean="0"/>
              <a:t>a,type</a:t>
            </a:r>
            <a:r>
              <a:rPr lang="en-US" dirty="0" smtClean="0"/>
              <a:t>(a),id(a))--------100 &lt;class '</a:t>
            </a:r>
            <a:r>
              <a:rPr lang="en-US" dirty="0" err="1" smtClean="0"/>
              <a:t>int</a:t>
            </a:r>
            <a:r>
              <a:rPr lang="en-US" dirty="0" smtClean="0"/>
              <a:t>'&gt; 						140719971233800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5344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 &gt;&gt;&gt; a=100 </a:t>
            </a:r>
          </a:p>
          <a:p>
            <a:r>
              <a:rPr lang="en-US" dirty="0" smtClean="0"/>
              <a:t>&gt;&gt;&gt; b=200 </a:t>
            </a:r>
          </a:p>
          <a:p>
            <a:r>
              <a:rPr lang="en-US" dirty="0" smtClean="0"/>
              <a:t>&gt;&gt;&gt; c=</a:t>
            </a:r>
            <a:r>
              <a:rPr lang="en-US" dirty="0" err="1" smtClean="0"/>
              <a:t>a+b</a:t>
            </a:r>
            <a:r>
              <a:rPr lang="en-US" dirty="0" smtClean="0"/>
              <a:t> </a:t>
            </a:r>
          </a:p>
          <a:p>
            <a:r>
              <a:rPr lang="en-US" dirty="0" smtClean="0"/>
              <a:t>&gt;&gt;&gt; print(</a:t>
            </a:r>
            <a:r>
              <a:rPr lang="en-US" dirty="0" err="1" smtClean="0"/>
              <a:t>a,type</a:t>
            </a:r>
            <a:r>
              <a:rPr lang="en-US" dirty="0" smtClean="0"/>
              <a:t>(a),id(a))------100 &lt;class '</a:t>
            </a:r>
            <a:r>
              <a:rPr lang="en-US" dirty="0" err="1" smtClean="0"/>
              <a:t>int</a:t>
            </a:r>
            <a:r>
              <a:rPr lang="en-US" dirty="0" smtClean="0"/>
              <a:t>'&gt; 					                     140719971233800 </a:t>
            </a:r>
          </a:p>
          <a:p>
            <a:r>
              <a:rPr lang="en-US" dirty="0" smtClean="0"/>
              <a:t>&gt;&gt;&gt; print(</a:t>
            </a:r>
            <a:r>
              <a:rPr lang="en-US" dirty="0" err="1" smtClean="0"/>
              <a:t>b,type</a:t>
            </a:r>
            <a:r>
              <a:rPr lang="en-US" dirty="0" smtClean="0"/>
              <a:t>(b),id(b))-------200 &lt;class '</a:t>
            </a:r>
            <a:r>
              <a:rPr lang="en-US" dirty="0" err="1" smtClean="0"/>
              <a:t>int</a:t>
            </a:r>
            <a:r>
              <a:rPr lang="en-US" dirty="0" smtClean="0"/>
              <a:t>'&gt; 						          140719971237000 </a:t>
            </a:r>
          </a:p>
          <a:p>
            <a:r>
              <a:rPr lang="en-US" dirty="0" smtClean="0"/>
              <a:t>&gt;&gt;&gt; print(</a:t>
            </a:r>
            <a:r>
              <a:rPr lang="en-US" dirty="0" err="1" smtClean="0"/>
              <a:t>c,type</a:t>
            </a:r>
            <a:r>
              <a:rPr lang="en-US" dirty="0" smtClean="0"/>
              <a:t>(c),id(c))-------300 &lt;class '</a:t>
            </a:r>
            <a:r>
              <a:rPr lang="en-US" dirty="0" err="1" smtClean="0"/>
              <a:t>int</a:t>
            </a:r>
            <a:r>
              <a:rPr lang="en-US" dirty="0" smtClean="0"/>
              <a:t>'&gt; 							2397157252624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6019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By using '</a:t>
            </a:r>
            <a:r>
              <a:rPr lang="en-US" dirty="0" err="1" smtClean="0">
                <a:solidFill>
                  <a:srgbClr val="FFFF00"/>
                </a:solidFill>
              </a:rPr>
              <a:t>int</a:t>
            </a:r>
            <a:r>
              <a:rPr lang="en-US" dirty="0" smtClean="0">
                <a:solidFill>
                  <a:srgbClr val="FFFF00"/>
                </a:solidFill>
              </a:rPr>
              <a:t>' data type, we can store Different Types of Number System Values. They are</a:t>
            </a:r>
          </a:p>
          <a:p>
            <a:pPr>
              <a:buNone/>
            </a:pPr>
            <a:endParaRPr lang="en-US" dirty="0" smtClean="0"/>
          </a:p>
          <a:p>
            <a:pPr marL="633222" indent="-514350">
              <a:buAutoNum type="arabicPeriod"/>
            </a:pPr>
            <a:r>
              <a:rPr lang="en-US" dirty="0" smtClean="0"/>
              <a:t>Decimal Number System </a:t>
            </a:r>
          </a:p>
          <a:p>
            <a:pPr marL="633222" indent="-514350">
              <a:buAutoNum type="arabicPeriod"/>
            </a:pPr>
            <a:r>
              <a:rPr lang="en-US" dirty="0" smtClean="0"/>
              <a:t>2. Binary Number System </a:t>
            </a:r>
          </a:p>
          <a:p>
            <a:pPr marL="633222" indent="-514350">
              <a:buAutoNum type="arabicPeriod"/>
            </a:pPr>
            <a:r>
              <a:rPr lang="en-US" dirty="0" smtClean="0"/>
              <a:t>3. Octal Number System </a:t>
            </a:r>
          </a:p>
          <a:p>
            <a:pPr marL="633222" indent="-514350">
              <a:buAutoNum type="arabicPeriod"/>
            </a:pPr>
            <a:r>
              <a:rPr lang="en-US" dirty="0" smtClean="0"/>
              <a:t>4. </a:t>
            </a:r>
            <a:r>
              <a:rPr lang="en-US" dirty="0" err="1" smtClean="0"/>
              <a:t>Hexa</a:t>
            </a:r>
            <a:r>
              <a:rPr lang="en-US" dirty="0" smtClean="0"/>
              <a:t> Decimal Number System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 Conversion Functions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Process of the Converting one Base Value into Another Base Value is called Conversion Functions.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Python Programming, we have 3 base Conversion Functions. They are </a:t>
            </a:r>
            <a:endParaRPr lang="en-US" dirty="0" smtClean="0"/>
          </a:p>
          <a:p>
            <a:pPr lvl="1"/>
            <a:r>
              <a:rPr lang="en-US" dirty="0" smtClean="0"/>
              <a:t>1</a:t>
            </a:r>
            <a:r>
              <a:rPr lang="en-US" dirty="0" smtClean="0"/>
              <a:t>. bin() </a:t>
            </a:r>
            <a:endParaRPr lang="en-US" dirty="0" smtClean="0"/>
          </a:p>
          <a:p>
            <a:pPr lvl="1"/>
            <a:r>
              <a:rPr lang="en-US" dirty="0" smtClean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oct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3. hex()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1"/>
            <a:ext cx="8229600" cy="62484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1. bin() </a:t>
            </a:r>
            <a:endParaRPr lang="en-US" dirty="0" smtClean="0">
              <a:solidFill>
                <a:srgbClr val="92D05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bin() is used for Converting </a:t>
            </a:r>
            <a:r>
              <a:rPr lang="en-US" dirty="0" smtClean="0"/>
              <a:t>Decimal</a:t>
            </a:r>
            <a:r>
              <a:rPr lang="en-US" dirty="0" smtClean="0"/>
              <a:t>, Octal and </a:t>
            </a:r>
            <a:r>
              <a:rPr lang="en-US" dirty="0" err="1" smtClean="0"/>
              <a:t>Hexa</a:t>
            </a:r>
            <a:r>
              <a:rPr lang="en-US" dirty="0" smtClean="0"/>
              <a:t> Decimal values into Binary Data </a:t>
            </a:r>
          </a:p>
          <a:p>
            <a:r>
              <a:rPr lang="en-US" dirty="0" smtClean="0"/>
              <a:t>Syntax</a:t>
            </a:r>
            <a:r>
              <a:rPr lang="en-US" dirty="0" smtClean="0"/>
              <a:t>: </a:t>
            </a:r>
            <a:r>
              <a:rPr lang="en-US" dirty="0" err="1" smtClean="0"/>
              <a:t>varname</a:t>
            </a:r>
            <a:r>
              <a:rPr lang="en-US" dirty="0" smtClean="0"/>
              <a:t>=bin( Decimal / Octal / </a:t>
            </a:r>
            <a:r>
              <a:rPr lang="en-US" dirty="0" err="1" smtClean="0"/>
              <a:t>Hexa</a:t>
            </a:r>
            <a:r>
              <a:rPr lang="en-US" dirty="0" smtClean="0"/>
              <a:t> 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 Examples:-</a:t>
            </a:r>
          </a:p>
          <a:p>
            <a:pPr lvl="1"/>
            <a:r>
              <a:rPr lang="en-US" dirty="0" smtClean="0"/>
              <a:t>&gt;&gt;&gt; </a:t>
            </a:r>
            <a:r>
              <a:rPr lang="en-US" dirty="0" smtClean="0"/>
              <a:t>a=15 </a:t>
            </a:r>
            <a:endParaRPr lang="en-US" dirty="0" smtClean="0"/>
          </a:p>
          <a:p>
            <a:pPr lvl="1"/>
            <a:r>
              <a:rPr lang="en-US" dirty="0" smtClean="0"/>
              <a:t>&gt;&gt;&gt; </a:t>
            </a:r>
            <a:r>
              <a:rPr lang="en-US" dirty="0" smtClean="0"/>
              <a:t>b=bin(a) # Dec to Bin </a:t>
            </a:r>
            <a:endParaRPr lang="en-US" dirty="0" smtClean="0"/>
          </a:p>
          <a:p>
            <a:pPr lvl="1"/>
            <a:r>
              <a:rPr lang="en-US" dirty="0" smtClean="0"/>
              <a:t>&gt;&gt;&gt; </a:t>
            </a:r>
            <a:r>
              <a:rPr lang="en-US" dirty="0" smtClean="0"/>
              <a:t>print(b)--------------------0b1111 </a:t>
            </a:r>
            <a:endParaRPr lang="en-US" dirty="0" smtClean="0"/>
          </a:p>
          <a:p>
            <a:pPr lvl="1"/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b,type</a:t>
            </a:r>
            <a:r>
              <a:rPr lang="en-US" dirty="0" smtClean="0"/>
              <a:t>(b))---------0b1111 &lt;class '</a:t>
            </a:r>
            <a:r>
              <a:rPr lang="en-US" dirty="0" err="1" smtClean="0"/>
              <a:t>str</a:t>
            </a:r>
            <a:r>
              <a:rPr lang="en-US" dirty="0" smtClean="0"/>
              <a:t>'&gt; </a:t>
            </a:r>
            <a:endParaRPr lang="en-US" dirty="0" smtClean="0"/>
          </a:p>
          <a:p>
            <a:pPr lvl="1"/>
            <a:r>
              <a:rPr lang="en-US" dirty="0" smtClean="0"/>
              <a:t>&gt;&gt;&gt; </a:t>
            </a:r>
            <a:r>
              <a:rPr lang="en-US" dirty="0" smtClean="0"/>
              <a:t>b-----------------------------'0b1111'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 (bin)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a=0o17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b=bin(a) # Oct to Bin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print(b)--------------0b1111 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a=0xf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b=bin(a) # </a:t>
            </a:r>
            <a:r>
              <a:rPr lang="en-US" dirty="0" err="1" smtClean="0"/>
              <a:t>Hexa</a:t>
            </a:r>
            <a:r>
              <a:rPr lang="en-US" dirty="0" smtClean="0"/>
              <a:t> to </a:t>
            </a:r>
            <a:r>
              <a:rPr lang="en-US" dirty="0" smtClean="0"/>
              <a:t>Bin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print(b)------------0b1111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oct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=&gt;The </a:t>
            </a:r>
            <a:r>
              <a:rPr lang="en-US" dirty="0" err="1" smtClean="0"/>
              <a:t>oct</a:t>
            </a:r>
            <a:r>
              <a:rPr lang="en-US" dirty="0" smtClean="0"/>
              <a:t>() is used for Converting Decimal, Binary and </a:t>
            </a:r>
            <a:r>
              <a:rPr lang="en-US" dirty="0" err="1" smtClean="0"/>
              <a:t>Hexa</a:t>
            </a:r>
            <a:r>
              <a:rPr lang="en-US" dirty="0" smtClean="0"/>
              <a:t> Decimal values to Octal Data. </a:t>
            </a:r>
            <a:endParaRPr lang="en-US" dirty="0" smtClean="0"/>
          </a:p>
          <a:p>
            <a:pPr lvl="1"/>
            <a:r>
              <a:rPr lang="en-US" dirty="0" smtClean="0"/>
              <a:t>=&gt;</a:t>
            </a:r>
            <a:r>
              <a:rPr lang="en-US" dirty="0" smtClean="0"/>
              <a:t>Syntax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varname</a:t>
            </a:r>
            <a:r>
              <a:rPr lang="en-US" dirty="0" smtClean="0"/>
              <a:t>=</a:t>
            </a:r>
            <a:r>
              <a:rPr lang="en-US" dirty="0" err="1" smtClean="0"/>
              <a:t>oct</a:t>
            </a:r>
            <a:r>
              <a:rPr lang="en-US" dirty="0" smtClean="0"/>
              <a:t>(</a:t>
            </a:r>
            <a:r>
              <a:rPr lang="en-US" dirty="0" err="1" smtClean="0"/>
              <a:t>Decial</a:t>
            </a:r>
            <a:r>
              <a:rPr lang="en-US" dirty="0" smtClean="0"/>
              <a:t> / </a:t>
            </a:r>
            <a:r>
              <a:rPr lang="en-US" dirty="0" smtClean="0"/>
              <a:t>Binary / </a:t>
            </a:r>
            <a:r>
              <a:rPr lang="en-US" dirty="0" err="1" smtClean="0"/>
              <a:t>HexaDecimal</a:t>
            </a:r>
            <a:r>
              <a:rPr lang="en-US" dirty="0" smtClean="0"/>
              <a:t> )</a:t>
            </a:r>
          </a:p>
          <a:p>
            <a:pPr lvl="0">
              <a:buClr>
                <a:srgbClr val="F0AD00"/>
              </a:buClr>
            </a:pPr>
            <a:r>
              <a:rPr lang="en-US" dirty="0" smtClean="0">
                <a:solidFill>
                  <a:prstClr val="black"/>
                </a:solidFill>
              </a:rPr>
              <a:t>Example </a:t>
            </a:r>
            <a:r>
              <a:rPr lang="en-US" dirty="0" smtClean="0">
                <a:solidFill>
                  <a:prstClr val="black"/>
                </a:solidFill>
              </a:rPr>
              <a:t>:</a:t>
            </a:r>
          </a:p>
          <a:p>
            <a:pPr lvl="0">
              <a:buClr>
                <a:srgbClr val="F0AD00"/>
              </a:buClr>
              <a:buNone/>
            </a:pPr>
            <a:r>
              <a:rPr lang="en-US" dirty="0" smtClean="0"/>
              <a:t>&gt;&gt;&gt; </a:t>
            </a:r>
            <a:r>
              <a:rPr lang="en-US" dirty="0" smtClean="0"/>
              <a:t>a=15</a:t>
            </a:r>
          </a:p>
          <a:p>
            <a:pPr lvl="0">
              <a:buClr>
                <a:srgbClr val="F0AD00"/>
              </a:buClr>
              <a:buNone/>
            </a:pPr>
            <a:r>
              <a:rPr lang="en-US" dirty="0" smtClean="0"/>
              <a:t> </a:t>
            </a:r>
            <a:r>
              <a:rPr lang="en-US" dirty="0" smtClean="0"/>
              <a:t>&gt;&gt;&gt; b=</a:t>
            </a:r>
            <a:r>
              <a:rPr lang="en-US" dirty="0" err="1" smtClean="0"/>
              <a:t>oct</a:t>
            </a:r>
            <a:r>
              <a:rPr lang="en-US" dirty="0" smtClean="0"/>
              <a:t>(a) # Decimal to Octal </a:t>
            </a:r>
            <a:endParaRPr lang="en-US" dirty="0" smtClean="0"/>
          </a:p>
          <a:p>
            <a:pPr lvl="0">
              <a:buClr>
                <a:srgbClr val="F0AD00"/>
              </a:buClr>
              <a:buNone/>
            </a:pPr>
            <a:r>
              <a:rPr lang="en-US" dirty="0" smtClean="0"/>
              <a:t>&gt;&gt;&gt; </a:t>
            </a:r>
            <a:r>
              <a:rPr lang="en-US" dirty="0" smtClean="0"/>
              <a:t>print(b)------------------0o17</a:t>
            </a:r>
            <a:endParaRPr lang="en-US" dirty="0" smtClean="0">
              <a:solidFill>
                <a:prstClr val="black"/>
              </a:solidFill>
            </a:endParaRP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50</TotalTime>
  <Words>571</Words>
  <Application>Microsoft Office PowerPoint</Application>
  <PresentationFormat>On-screen Show (4:3)</PresentationFormat>
  <Paragraphs>115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Module</vt:lpstr>
      <vt:lpstr>Integer data type </vt:lpstr>
      <vt:lpstr>1. int</vt:lpstr>
      <vt:lpstr>Example :</vt:lpstr>
      <vt:lpstr>Example -2</vt:lpstr>
      <vt:lpstr>Slide 5</vt:lpstr>
      <vt:lpstr>Base Conversion Functions in Python</vt:lpstr>
      <vt:lpstr>Slide 7</vt:lpstr>
      <vt:lpstr>Example  (bin)</vt:lpstr>
      <vt:lpstr>2. oct()</vt:lpstr>
      <vt:lpstr>Example oct()</vt:lpstr>
      <vt:lpstr>3. hex()</vt:lpstr>
      <vt:lpstr>Example of hex()</vt:lpstr>
      <vt:lpstr>Base Conversion Calculator</vt:lpstr>
      <vt:lpstr>Slide 14</vt:lpstr>
      <vt:lpstr>Decimal to binary/binary to decimal</vt:lpstr>
      <vt:lpstr>Decimal to octal and octal to decimal </vt:lpstr>
      <vt:lpstr>Decimal to hexa and hexa to decimal 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skytech computer</dc:creator>
  <cp:lastModifiedBy>skytech computer</cp:lastModifiedBy>
  <cp:revision>9</cp:revision>
  <dcterms:created xsi:type="dcterms:W3CDTF">2024-11-01T19:41:26Z</dcterms:created>
  <dcterms:modified xsi:type="dcterms:W3CDTF">2024-11-02T04:54:04Z</dcterms:modified>
</cp:coreProperties>
</file>