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EF57-9837-4254-AFF7-7E80703636F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B0C0-F3AC-4BA8-A418-CB996903B8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EF57-9837-4254-AFF7-7E80703636F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B0C0-F3AC-4BA8-A418-CB996903B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EF57-9837-4254-AFF7-7E80703636F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B0C0-F3AC-4BA8-A418-CB996903B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EF57-9837-4254-AFF7-7E80703636F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B0C0-F3AC-4BA8-A418-CB996903B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EF57-9837-4254-AFF7-7E80703636F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B0C0-F3AC-4BA8-A418-CB996903B8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EF57-9837-4254-AFF7-7E80703636F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B0C0-F3AC-4BA8-A418-CB996903B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EF57-9837-4254-AFF7-7E80703636F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B0C0-F3AC-4BA8-A418-CB996903B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EF57-9837-4254-AFF7-7E80703636F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B0C0-F3AC-4BA8-A418-CB996903B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EF57-9837-4254-AFF7-7E80703636F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B0C0-F3AC-4BA8-A418-CB996903B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EF57-9837-4254-AFF7-7E80703636F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B0C0-F3AC-4BA8-A418-CB996903B8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58EF57-9837-4254-AFF7-7E80703636F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C19B0C0-F3AC-4BA8-A418-CB996903B8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58EF57-9837-4254-AFF7-7E80703636F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C19B0C0-F3AC-4BA8-A418-CB996903B8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Inner List OR Nested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Matrix</a:t>
            </a:r>
            <a:r>
              <a:rPr lang="fr-FR" dirty="0" smtClean="0"/>
              <a:t> </a:t>
            </a:r>
            <a:r>
              <a:rPr lang="fr-FR" dirty="0" smtClean="0"/>
              <a:t>--------------</a:t>
            </a:r>
          </a:p>
          <a:p>
            <a:r>
              <a:rPr lang="fr-FR" dirty="0" smtClean="0"/>
              <a:t> [   </a:t>
            </a:r>
            <a:r>
              <a:rPr lang="fr-FR" dirty="0" smtClean="0"/>
              <a:t>[10,20,30],[40,50,60],[70,80,90] </a:t>
            </a:r>
            <a:r>
              <a:rPr lang="fr-FR" dirty="0" smtClean="0"/>
              <a:t> ]</a:t>
            </a:r>
          </a:p>
          <a:p>
            <a:pPr lvl="3"/>
            <a:r>
              <a:rPr lang="fr-FR" sz="3600" dirty="0" smtClean="0"/>
              <a:t> [           </a:t>
            </a:r>
            <a:r>
              <a:rPr lang="fr-FR" sz="3600" dirty="0" smtClean="0"/>
              <a:t>[10,20,30</a:t>
            </a:r>
            <a:r>
              <a:rPr lang="fr-FR" sz="3600" dirty="0" smtClean="0"/>
              <a:t>]</a:t>
            </a:r>
          </a:p>
          <a:p>
            <a:pPr lvl="3"/>
            <a:r>
              <a:rPr lang="fr-FR" sz="3600" dirty="0" smtClean="0"/>
              <a:t>              [</a:t>
            </a:r>
            <a:r>
              <a:rPr lang="fr-FR" sz="3600" dirty="0" smtClean="0"/>
              <a:t>40,50,60], </a:t>
            </a:r>
            <a:endParaRPr lang="fr-FR" sz="3600" dirty="0" smtClean="0"/>
          </a:p>
          <a:p>
            <a:pPr lvl="3"/>
            <a:r>
              <a:rPr lang="fr-FR" sz="3600" dirty="0" smtClean="0"/>
              <a:t>              [</a:t>
            </a:r>
            <a:r>
              <a:rPr lang="fr-FR" sz="3600" dirty="0" smtClean="0"/>
              <a:t>70,80,90] </a:t>
            </a:r>
            <a:r>
              <a:rPr lang="fr-FR" sz="3600" dirty="0" smtClean="0"/>
              <a:t>        ] </a:t>
            </a:r>
            <a:r>
              <a:rPr lang="fr-FR" sz="3600" dirty="0" smtClean="0"/>
              <a:t/>
            </a:r>
            <a:br>
              <a:rPr lang="fr-FR" sz="3600" dirty="0" smtClean="0"/>
            </a:b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 [ [10,20,30],[40,50,60],[70,80,90] ] , [ [1,2,3],[4,5,6],[7,8,9] ] 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 smtClean="0"/>
              <a:t>[ </a:t>
            </a:r>
            <a:r>
              <a:rPr lang="en-US" dirty="0" smtClean="0"/>
              <a:t>            [    [</a:t>
            </a:r>
            <a:r>
              <a:rPr lang="en-US" dirty="0" smtClean="0"/>
              <a:t>10,20,30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			     </a:t>
            </a:r>
            <a:r>
              <a:rPr lang="en-US" dirty="0" smtClean="0"/>
              <a:t>[40,50,60],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      [</a:t>
            </a:r>
            <a:r>
              <a:rPr lang="en-US" dirty="0" smtClean="0"/>
              <a:t>70,80,90] </a:t>
            </a:r>
            <a:r>
              <a:rPr lang="en-US" dirty="0" smtClean="0"/>
              <a:t>    ]</a:t>
            </a:r>
          </a:p>
          <a:p>
            <a:r>
              <a:rPr lang="en-US" dirty="0" smtClean="0"/>
              <a:t> </a:t>
            </a:r>
            <a:r>
              <a:rPr lang="en-US" dirty="0" smtClean="0"/>
              <a:t>[ </a:t>
            </a:r>
            <a:r>
              <a:rPr lang="en-US" dirty="0" smtClean="0"/>
              <a:t>    [</a:t>
            </a:r>
            <a:r>
              <a:rPr lang="en-US" dirty="0" smtClean="0"/>
              <a:t>1,2,3</a:t>
            </a:r>
            <a:r>
              <a:rPr lang="en-US" dirty="0" smtClean="0"/>
              <a:t>],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smtClean="0"/>
              <a:t>[4,5,6</a:t>
            </a:r>
            <a:r>
              <a:rPr lang="en-US" dirty="0" smtClean="0"/>
              <a:t>],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</a:t>
            </a:r>
            <a:r>
              <a:rPr lang="en-US" dirty="0" smtClean="0"/>
              <a:t>[7,8,9</a:t>
            </a:r>
            <a:r>
              <a:rPr lang="en-US" smtClean="0"/>
              <a:t>] </a:t>
            </a:r>
            <a:r>
              <a:rPr lang="en-US" smtClean="0"/>
              <a:t>      ]                              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Inner List OR Nested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50828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The Process of Defining One List in Inside of Another List is called List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sz="2200" b="1" dirty="0" err="1" smtClean="0"/>
              <a:t>varname</a:t>
            </a:r>
            <a:r>
              <a:rPr lang="en-US" sz="2200" b="1" dirty="0" smtClean="0"/>
              <a:t>=[Val1,Val2</a:t>
            </a:r>
            <a:r>
              <a:rPr lang="en-US" sz="2200" b="1" dirty="0" smtClean="0"/>
              <a:t>,.....,[Val11,Val12,....Val1n],[Val21,Val22</a:t>
            </a:r>
            <a:r>
              <a:rPr lang="en-US" sz="2200" b="1" dirty="0" smtClean="0"/>
              <a:t>,...,Val2n</a:t>
            </a:r>
            <a:r>
              <a:rPr lang="en-US" sz="2200" b="1" dirty="0" smtClean="0"/>
              <a:t>],Val-n</a:t>
            </a:r>
            <a:r>
              <a:rPr lang="en-US" sz="2200" b="1" dirty="0" smtClean="0"/>
              <a:t>]</a:t>
            </a:r>
          </a:p>
          <a:p>
            <a:endParaRPr lang="en-US" b="1" dirty="0" smtClean="0"/>
          </a:p>
          <a:p>
            <a:r>
              <a:rPr lang="en-US" dirty="0" smtClean="0"/>
              <a:t> </a:t>
            </a:r>
            <a:r>
              <a:rPr lang="en-US" dirty="0" smtClean="0"/>
              <a:t>=&gt; Here [ [ Val1,Val2,.....Val-n] is called outer List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Here [Val11,Val12,....Val1n] is called One inner List </a:t>
            </a:r>
            <a:r>
              <a:rPr lang="en-US" dirty="0" smtClean="0"/>
              <a:t>					and </a:t>
            </a:r>
          </a:p>
          <a:p>
            <a:r>
              <a:rPr lang="en-US" dirty="0" smtClean="0"/>
              <a:t>[</a:t>
            </a:r>
            <a:r>
              <a:rPr lang="en-US" dirty="0" smtClean="0"/>
              <a:t>Val21,Val22,....,Val2n] is called Another Inner </a:t>
            </a:r>
            <a:r>
              <a:rPr lang="en-US" dirty="0" smtClean="0"/>
              <a:t>list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=&gt;On Inner List , we can Perform Indexing , Slicing Operations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=&gt;On Inner List, we can apply all pre-Defined Functions of List.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Examples -----------------------------------------------------------------------------------------------------------------------------------------------------------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=[100,"RS",[18,17,19] , [79,76,80] , "JNTU"]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))-----------------[100, 'RS', [18, 17, 19], [79, 76, 80], 'JNTU'] &lt;class 'list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for </a:t>
            </a:r>
            <a:r>
              <a:rPr lang="en-US" dirty="0" err="1" smtClean="0"/>
              <a:t>val</a:t>
            </a:r>
            <a:r>
              <a:rPr lang="en-US" dirty="0" smtClean="0"/>
              <a:t> in </a:t>
            </a:r>
            <a:r>
              <a:rPr lang="en-US" dirty="0" err="1" smtClean="0"/>
              <a:t>lst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... print(</a:t>
            </a:r>
            <a:r>
              <a:rPr lang="en-US" dirty="0" err="1" smtClean="0"/>
              <a:t>val</a:t>
            </a:r>
            <a:r>
              <a:rPr lang="en-US" dirty="0" smtClean="0"/>
              <a:t>,"---&gt;",type(</a:t>
            </a:r>
            <a:r>
              <a:rPr lang="en-US" dirty="0" err="1" smtClean="0"/>
              <a:t>val</a:t>
            </a:r>
            <a:r>
              <a:rPr lang="en-US" dirty="0" smtClean="0"/>
              <a:t>),"---&gt;",type(</a:t>
            </a:r>
            <a:r>
              <a:rPr lang="en-US" dirty="0" err="1" smtClean="0"/>
              <a:t>lst</a:t>
            </a:r>
            <a:r>
              <a:rPr lang="en-US" dirty="0" smtClean="0"/>
              <a:t>)) ...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100 </a:t>
            </a:r>
            <a:r>
              <a:rPr lang="en-US" dirty="0" smtClean="0"/>
              <a:t>---&gt; &lt;class '</a:t>
            </a:r>
            <a:r>
              <a:rPr lang="en-US" dirty="0" err="1" smtClean="0"/>
              <a:t>int</a:t>
            </a:r>
            <a:r>
              <a:rPr lang="en-US" dirty="0" smtClean="0"/>
              <a:t>'&gt; </a:t>
            </a:r>
            <a:r>
              <a:rPr lang="en-US" dirty="0" smtClean="0"/>
              <a:t>---&gt; &lt;class 'list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RS ---&gt; &lt;class '</a:t>
            </a:r>
            <a:r>
              <a:rPr lang="en-US" dirty="0" err="1" smtClean="0"/>
              <a:t>str</a:t>
            </a:r>
            <a:r>
              <a:rPr lang="en-US" dirty="0" smtClean="0"/>
              <a:t>'&gt; ---&gt; &lt;class 'list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[18, 17, 19] ---&gt; &lt;class 'list'&gt; </a:t>
            </a:r>
            <a:r>
              <a:rPr lang="en-US" dirty="0" smtClean="0"/>
              <a:t>---&gt; </a:t>
            </a:r>
            <a:r>
              <a:rPr lang="en-US" dirty="0" smtClean="0"/>
              <a:t>&lt;class 'list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[79, 76, 80] ---&gt; &lt;class 'list</a:t>
            </a:r>
            <a:r>
              <a:rPr lang="en-US" dirty="0" smtClean="0"/>
              <a:t>'&gt; </a:t>
            </a:r>
            <a:r>
              <a:rPr lang="en-US" dirty="0" smtClean="0"/>
              <a:t>---&gt; &lt;class 'list'&gt; </a:t>
            </a:r>
            <a:endParaRPr lang="en-US" dirty="0" smtClean="0"/>
          </a:p>
          <a:p>
            <a:r>
              <a:rPr lang="en-US" dirty="0" smtClean="0"/>
              <a:t>JNTU </a:t>
            </a:r>
            <a:r>
              <a:rPr lang="en-US" dirty="0" smtClean="0"/>
              <a:t>---&gt; &lt;class '</a:t>
            </a:r>
            <a:r>
              <a:rPr lang="en-US" dirty="0" err="1" smtClean="0"/>
              <a:t>str</a:t>
            </a:r>
            <a:r>
              <a:rPr lang="en-US" dirty="0" smtClean="0"/>
              <a:t>'&gt; ---&gt; &lt;class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[0] 100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[1] 'RS'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[2] [18, 17, 19]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[-3] [18, 17, 19]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[2][1] 17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[-3][1] </a:t>
            </a:r>
            <a:r>
              <a:rPr lang="en-US" dirty="0" smtClean="0"/>
              <a:t>17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[-3][-2] 17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[-3][1:2] [17]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[-3][::2] [18, 19]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[-2] [79, 76, 80]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[-2][1:] [76, 80] 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&gt;&gt;&gt; print(</a:t>
            </a:r>
            <a:r>
              <a:rPr lang="en-US" dirty="0" err="1" smtClean="0"/>
              <a:t>lst</a:t>
            </a:r>
            <a:r>
              <a:rPr lang="en-US" dirty="0" smtClean="0"/>
              <a:t>) [100, 'RS', [18, 17, 19], [79, 76, 80], 'JNTU']</a:t>
            </a:r>
          </a:p>
          <a:p>
            <a:r>
              <a:rPr lang="en-US" dirty="0" smtClean="0"/>
              <a:t> &gt;&gt;&gt; </a:t>
            </a:r>
            <a:r>
              <a:rPr lang="en-US" dirty="0" err="1" smtClean="0"/>
              <a:t>lst</a:t>
            </a:r>
            <a:r>
              <a:rPr lang="en-US" dirty="0" smtClean="0"/>
              <a:t>[2].append(16)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lst</a:t>
            </a:r>
            <a:r>
              <a:rPr lang="en-US" dirty="0" smtClean="0"/>
              <a:t>) [100, 'RS', [18, 17, 19, 16], [79, 76, 80], 'JNTU']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[-2].insert(1,71)</a:t>
            </a:r>
          </a:p>
          <a:p>
            <a:r>
              <a:rPr lang="en-US" dirty="0" smtClean="0"/>
              <a:t> &gt;&gt;&gt; print(</a:t>
            </a:r>
            <a:r>
              <a:rPr lang="en-US" dirty="0" err="1" smtClean="0"/>
              <a:t>lst</a:t>
            </a:r>
            <a:r>
              <a:rPr lang="en-US" dirty="0" smtClean="0"/>
              <a:t>) [100, 'RS', [18, 17, 19, 16], [79, 71, 76, 80], 'JNTU']</a:t>
            </a:r>
          </a:p>
          <a:p>
            <a:r>
              <a:rPr lang="en-US" dirty="0" smtClean="0"/>
              <a:t> &gt;&gt;&gt; </a:t>
            </a:r>
            <a:r>
              <a:rPr lang="en-US" dirty="0" err="1" smtClean="0"/>
              <a:t>lst</a:t>
            </a:r>
            <a:r>
              <a:rPr lang="en-US" dirty="0" smtClean="0"/>
              <a:t>[2].sort()</a:t>
            </a:r>
          </a:p>
          <a:p>
            <a:r>
              <a:rPr lang="en-US" dirty="0" smtClean="0"/>
              <a:t> &gt;&gt;&gt; print(</a:t>
            </a:r>
            <a:r>
              <a:rPr lang="en-US" dirty="0" err="1" smtClean="0"/>
              <a:t>lst</a:t>
            </a:r>
            <a:r>
              <a:rPr lang="en-US" dirty="0" smtClean="0"/>
              <a:t>) [100, 'RS', [16, 17, 18, 19], [79, 71, 76, 80], 'JNTU']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[-2].sort(reverse=True)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lst</a:t>
            </a:r>
            <a:r>
              <a:rPr lang="en-US" dirty="0" smtClean="0"/>
              <a:t>) [100, 'RS', [16, 17, 18, 19], [80, 79, 76, 71], 'JNTU']</a:t>
            </a:r>
          </a:p>
          <a:p>
            <a:r>
              <a:rPr lang="en-US" dirty="0" smtClean="0"/>
              <a:t> &gt;&gt;&gt; del </a:t>
            </a:r>
            <a:r>
              <a:rPr lang="en-US" dirty="0" err="1" smtClean="0"/>
              <a:t>lst</a:t>
            </a:r>
            <a:r>
              <a:rPr lang="en-US" dirty="0" smtClean="0"/>
              <a:t>[-2][0:3:2]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lst</a:t>
            </a:r>
            <a:r>
              <a:rPr lang="en-US" dirty="0" smtClean="0"/>
              <a:t>) [100, 'RS', [16, 17, 18, 19], [79, 71], 'JNTU'] </a:t>
            </a:r>
          </a:p>
          <a:p>
            <a:r>
              <a:rPr lang="en-US" dirty="0" smtClean="0"/>
              <a:t>&gt;&gt;&gt; del </a:t>
            </a:r>
            <a:r>
              <a:rPr lang="en-US" dirty="0" err="1" smtClean="0"/>
              <a:t>lst</a:t>
            </a:r>
            <a:r>
              <a:rPr lang="en-US" dirty="0" smtClean="0"/>
              <a:t>[2][1:3] &gt;&gt;&gt; print(</a:t>
            </a:r>
            <a:r>
              <a:rPr lang="en-US" dirty="0" err="1" smtClean="0"/>
              <a:t>lst</a:t>
            </a:r>
            <a:r>
              <a:rPr lang="en-US" dirty="0" smtClean="0"/>
              <a:t>) [100, 'RS', [16, 19], [79, 71], 'JNTU']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[-2].clear() &gt;&gt;&gt; print(</a:t>
            </a:r>
            <a:r>
              <a:rPr lang="en-US" dirty="0" err="1" smtClean="0"/>
              <a:t>lst</a:t>
            </a:r>
            <a:r>
              <a:rPr lang="en-US" dirty="0" smtClean="0"/>
              <a:t>) [100, 'RS', [16, 19], [], 'JNTU']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[-2].append(67) &gt;&gt;&gt; </a:t>
            </a:r>
            <a:r>
              <a:rPr lang="en-US" dirty="0" err="1" smtClean="0"/>
              <a:t>lst</a:t>
            </a:r>
            <a:r>
              <a:rPr lang="en-US" dirty="0" smtClean="0"/>
              <a:t>[-2].append(56)</a:t>
            </a:r>
          </a:p>
          <a:p>
            <a:r>
              <a:rPr lang="en-US" dirty="0" smtClean="0"/>
              <a:t> &gt;&gt;&gt; print(</a:t>
            </a:r>
            <a:r>
              <a:rPr lang="en-US" dirty="0" err="1" smtClean="0"/>
              <a:t>lst</a:t>
            </a:r>
            <a:r>
              <a:rPr lang="en-US" dirty="0" smtClean="0"/>
              <a:t>) [100, 'RS', [16, 19], [67, 56], 'JNTU']</a:t>
            </a:r>
          </a:p>
          <a:p>
            <a:r>
              <a:rPr lang="en-US" dirty="0" smtClean="0"/>
              <a:t> &gt;&gt;&gt; </a:t>
            </a:r>
            <a:r>
              <a:rPr lang="en-US" dirty="0" err="1" smtClean="0"/>
              <a:t>lst.insert</a:t>
            </a:r>
            <a:r>
              <a:rPr lang="en-US" dirty="0" smtClean="0"/>
              <a:t>(-1,[4.5,6.7,7.8])</a:t>
            </a:r>
          </a:p>
          <a:p>
            <a:r>
              <a:rPr lang="en-US" dirty="0" smtClean="0"/>
              <a:t> &gt;&gt;&gt; print(</a:t>
            </a:r>
            <a:r>
              <a:rPr lang="en-US" dirty="0" err="1" smtClean="0"/>
              <a:t>lst</a:t>
            </a:r>
            <a:r>
              <a:rPr lang="en-US" dirty="0" smtClean="0"/>
              <a:t>) [100, 'RS', [16, 19], [67, 56], [4.5, 6.7, 7.8], 'JNTU'] </a:t>
            </a:r>
          </a:p>
          <a:p>
            <a:r>
              <a:rPr lang="en-US" dirty="0" smtClean="0"/>
              <a:t>&gt;&gt;&gt; del </a:t>
            </a:r>
            <a:r>
              <a:rPr lang="en-US" dirty="0" err="1" smtClean="0"/>
              <a:t>lst</a:t>
            </a:r>
            <a:r>
              <a:rPr lang="en-US" dirty="0" smtClean="0"/>
              <a:t>[2:5]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lst</a:t>
            </a:r>
            <a:r>
              <a:rPr lang="en-US" dirty="0" smtClean="0"/>
              <a:t>) [100, 'RS', 'JNTU']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=[[10,20,30],[40,50,60],[70,80,90]]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</a:t>
            </a:r>
            <a:r>
              <a:rPr lang="en-US" dirty="0" smtClean="0"/>
              <a:t>) [[10, 20, 30], [40, 50, 60], [70, 80, 90]]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row in </a:t>
            </a:r>
            <a:r>
              <a:rPr lang="en-US" dirty="0" err="1" smtClean="0"/>
              <a:t>lst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... </a:t>
            </a:r>
            <a:r>
              <a:rPr lang="en-US" dirty="0" smtClean="0"/>
              <a:t>print(row)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...</a:t>
            </a:r>
          </a:p>
          <a:p>
            <a:r>
              <a:rPr lang="en-US" dirty="0" smtClean="0"/>
              <a:t>[</a:t>
            </a:r>
            <a:r>
              <a:rPr lang="en-US" dirty="0" smtClean="0"/>
              <a:t>10, 20, 30]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40, 50, 60]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70, 80, 90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&gt;&gt;&gt;lst</a:t>
            </a:r>
            <a:r>
              <a:rPr lang="nb-NO" dirty="0" smtClean="0"/>
              <a:t>=[[[10,20,30],[40,50,60],[70,80,90]],[[1,2,3],[4,5,6],[7,8,9</a:t>
            </a:r>
            <a:r>
              <a:rPr lang="nb-NO" dirty="0" smtClean="0"/>
              <a:t>]]]</a:t>
            </a:r>
          </a:p>
          <a:p>
            <a:endParaRPr lang="nb-NO" dirty="0" smtClean="0"/>
          </a:p>
          <a:p>
            <a:r>
              <a:rPr lang="nb-NO" dirty="0" smtClean="0"/>
              <a:t> </a:t>
            </a:r>
            <a:r>
              <a:rPr lang="nb-NO" dirty="0" smtClean="0"/>
              <a:t>&gt;&gt;&gt; for matrix in lst: ... </a:t>
            </a:r>
            <a:endParaRPr lang="nb-NO" dirty="0" smtClean="0"/>
          </a:p>
          <a:p>
            <a:r>
              <a:rPr lang="nb-NO" dirty="0" smtClean="0"/>
              <a:t>   print(matrix</a:t>
            </a:r>
            <a:r>
              <a:rPr lang="nb-NO" dirty="0" smtClean="0"/>
              <a:t>) </a:t>
            </a:r>
            <a:endParaRPr lang="nb-NO" dirty="0" smtClean="0"/>
          </a:p>
          <a:p>
            <a:pPr>
              <a:buNone/>
            </a:pPr>
            <a:r>
              <a:rPr lang="nb-NO" dirty="0" smtClean="0"/>
              <a:t>			[[</a:t>
            </a:r>
            <a:r>
              <a:rPr lang="nb-NO" dirty="0" smtClean="0"/>
              <a:t>10, 20, 30], [40, 50, 60], [70, 80, 90]] </a:t>
            </a:r>
            <a:endParaRPr lang="nb-NO" dirty="0" smtClean="0"/>
          </a:p>
          <a:p>
            <a:pPr>
              <a:buNone/>
            </a:pPr>
            <a:r>
              <a:rPr lang="nb-NO" dirty="0" smtClean="0"/>
              <a:t>	</a:t>
            </a:r>
            <a:r>
              <a:rPr lang="nb-NO" dirty="0" smtClean="0"/>
              <a:t>		[[</a:t>
            </a:r>
            <a:r>
              <a:rPr lang="nb-NO" dirty="0" smtClean="0"/>
              <a:t>1, 2, 3], [4, 5, 6], [7, 8, 9</a:t>
            </a:r>
            <a:r>
              <a:rPr lang="nb-NO" dirty="0" smtClean="0"/>
              <a:t>]]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for Matrix in </a:t>
            </a:r>
            <a:r>
              <a:rPr lang="en-US" dirty="0" err="1" smtClean="0"/>
              <a:t>lst</a:t>
            </a:r>
            <a:r>
              <a:rPr lang="en-US" dirty="0" smtClean="0"/>
              <a:t>: ... for row in Matrix: ... print(row) ... print("--------------------") ... [10, 20, 30] [40, 50, 60] [70, 80, 90] -------------------- [1, 2, 3] [4, 5, 6] [7, 8, 9] -------------------- &gt;&gt;&gt;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for Matrix in </a:t>
            </a:r>
            <a:r>
              <a:rPr lang="en-US" dirty="0" err="1" smtClean="0"/>
              <a:t>lst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... for row in Matrix: </a:t>
            </a:r>
            <a:endParaRPr lang="en-US" dirty="0" smtClean="0"/>
          </a:p>
          <a:p>
            <a:r>
              <a:rPr lang="en-US" dirty="0" smtClean="0"/>
              <a:t>... </a:t>
            </a:r>
            <a:r>
              <a:rPr lang="en-US" dirty="0" smtClean="0"/>
              <a:t>print(row) </a:t>
            </a:r>
            <a:endParaRPr lang="en-US" dirty="0" smtClean="0"/>
          </a:p>
          <a:p>
            <a:r>
              <a:rPr lang="en-US" dirty="0" smtClean="0"/>
              <a:t>... </a:t>
            </a:r>
            <a:r>
              <a:rPr lang="en-US" dirty="0" smtClean="0"/>
              <a:t>print("--------------------")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[10, 20, 30] </a:t>
            </a:r>
          </a:p>
          <a:p>
            <a:r>
              <a:rPr lang="en-US" dirty="0" smtClean="0"/>
              <a:t>[</a:t>
            </a:r>
            <a:r>
              <a:rPr lang="en-US" dirty="0" smtClean="0"/>
              <a:t>40, 50, 60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 smtClean="0"/>
              <a:t>[70, 80, 90] </a:t>
            </a:r>
            <a:endParaRPr lang="en-US" dirty="0" smtClean="0"/>
          </a:p>
          <a:p>
            <a:r>
              <a:rPr lang="en-US" dirty="0" smtClean="0"/>
              <a:t>-------------------- </a:t>
            </a:r>
          </a:p>
          <a:p>
            <a:r>
              <a:rPr lang="en-US" dirty="0" smtClean="0"/>
              <a:t>[</a:t>
            </a:r>
            <a:r>
              <a:rPr lang="en-US" dirty="0" smtClean="0"/>
              <a:t>1, 2, 3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 smtClean="0"/>
              <a:t>4, 5, 6] </a:t>
            </a:r>
            <a:endParaRPr lang="en-US" dirty="0" smtClean="0"/>
          </a:p>
          <a:p>
            <a:r>
              <a:rPr lang="en-US" dirty="0" smtClean="0"/>
              <a:t>[7</a:t>
            </a:r>
            <a:r>
              <a:rPr lang="en-US" dirty="0" smtClean="0"/>
              <a:t>, 8, 9] </a:t>
            </a:r>
            <a:endParaRPr lang="en-US" dirty="0" smtClean="0"/>
          </a:p>
          <a:p>
            <a:r>
              <a:rPr lang="en-US" dirty="0" smtClean="0"/>
              <a:t>---------------------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</a:t>
            </a:r>
            <a:r>
              <a:rPr lang="en-US" dirty="0" err="1" smtClean="0"/>
              <a:t>i</a:t>
            </a:r>
            <a:r>
              <a:rPr lang="en-US" dirty="0" smtClean="0"/>
              <a:t> want to </a:t>
            </a:r>
            <a:r>
              <a:rPr lang="en-US" dirty="0" smtClean="0"/>
              <a:t>Store</a:t>
            </a:r>
          </a:p>
          <a:p>
            <a:pPr lvl="6"/>
            <a:r>
              <a:rPr lang="en-US" sz="2800" dirty="0" smtClean="0"/>
              <a:t> </a:t>
            </a:r>
            <a:r>
              <a:rPr lang="en-US" sz="2800" dirty="0" err="1" smtClean="0"/>
              <a:t>sno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lvl="6"/>
            <a:r>
              <a:rPr lang="en-US" sz="2800" dirty="0" err="1" smtClean="0"/>
              <a:t>sname</a:t>
            </a:r>
            <a:r>
              <a:rPr lang="en-US" sz="2800" dirty="0" smtClean="0"/>
              <a:t> </a:t>
            </a:r>
          </a:p>
          <a:p>
            <a:pPr lvl="6"/>
            <a:r>
              <a:rPr lang="en-US" sz="2800" dirty="0" err="1" smtClean="0"/>
              <a:t>InternalMarks</a:t>
            </a:r>
            <a:r>
              <a:rPr lang="en-US" sz="2800" dirty="0" smtClean="0"/>
              <a:t>: </a:t>
            </a:r>
            <a:endParaRPr lang="en-US" sz="2800" dirty="0" smtClean="0"/>
          </a:p>
          <a:p>
            <a:pPr lvl="6"/>
            <a:r>
              <a:rPr lang="en-US" sz="2800" dirty="0" err="1" smtClean="0"/>
              <a:t>ExtenalMarks</a:t>
            </a:r>
            <a:r>
              <a:rPr lang="en-US" sz="2800" dirty="0" smtClean="0"/>
              <a:t>: </a:t>
            </a:r>
            <a:endParaRPr lang="en-US" sz="2800" dirty="0" smtClean="0"/>
          </a:p>
          <a:p>
            <a:pPr lvl="6"/>
            <a:r>
              <a:rPr lang="en-US" sz="2800" dirty="0" err="1" smtClean="0"/>
              <a:t>ColName</a:t>
            </a:r>
            <a:r>
              <a:rPr lang="en-US" sz="2800" dirty="0" smtClean="0"/>
              <a:t>: </a:t>
            </a:r>
            <a:endParaRPr lang="en-US" sz="2800" dirty="0" smtClean="0"/>
          </a:p>
          <a:p>
            <a:r>
              <a:rPr lang="en-US" sz="2800" dirty="0" err="1" smtClean="0"/>
              <a:t>lst</a:t>
            </a:r>
            <a:r>
              <a:rPr lang="en-US" sz="2800" dirty="0" smtClean="0"/>
              <a:t>=[100,"SANAT",[18,17,19] , [79,76,80] , "JNTU"]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58</TotalTime>
  <Words>945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Inner List OR Nested List</vt:lpstr>
      <vt:lpstr>Inner List OR Nested List</vt:lpstr>
      <vt:lpstr>Examples</vt:lpstr>
      <vt:lpstr>Example </vt:lpstr>
      <vt:lpstr>Example 2</vt:lpstr>
      <vt:lpstr>Example 3</vt:lpstr>
      <vt:lpstr>Example 4</vt:lpstr>
      <vt:lpstr>Slide 8</vt:lpstr>
      <vt:lpstr>Questions </vt:lpstr>
      <vt:lpstr>Example 2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Inner List OR Nested List</dc:title>
  <dc:creator>skytech computer</dc:creator>
  <cp:lastModifiedBy>skytech computer</cp:lastModifiedBy>
  <cp:revision>7</cp:revision>
  <dcterms:created xsi:type="dcterms:W3CDTF">2024-12-03T20:59:16Z</dcterms:created>
  <dcterms:modified xsi:type="dcterms:W3CDTF">2024-12-03T21:57:30Z</dcterms:modified>
</cp:coreProperties>
</file>