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3E5A15-A054-4198-9BEF-70DAE8EB1FF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1F303C-3A18-4061-BECF-DC3B691458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Pre-defined Function in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----------------------------------------------------- OR &gt;&gt;&gt; t1=(10,-4,12,34,16,-6,0,15) &gt;&gt;&gt; print(t1,type(t1))---------------------(10, -4, 12, 34, 16, -6, 0, 15) &lt;class '</a:t>
            </a:r>
            <a:r>
              <a:rPr lang="en-US" dirty="0" err="1" smtClean="0"/>
              <a:t>tuple</a:t>
            </a:r>
            <a:r>
              <a:rPr lang="en-US" dirty="0" smtClean="0"/>
              <a:t>'&gt; &gt;&gt;&gt; l1=list(t1) &gt;&gt;&gt; print(l1,type(l1))-----------------[10, -4, 12, 34, 16, -6, 0, 15] &lt;class 'list'&gt; &gt;&gt;&gt; l1.sort() &gt;&gt;&gt; print(l1,type(l1))-------------------[-6, -4, 0, 10, 12, 15, 16, 34] &lt;class 'list'&gt; &gt;&gt;&gt; t1=</a:t>
            </a:r>
            <a:r>
              <a:rPr lang="en-US" dirty="0" err="1" smtClean="0"/>
              <a:t>tuple</a:t>
            </a:r>
            <a:r>
              <a:rPr lang="en-US" dirty="0" smtClean="0"/>
              <a:t>(l1) &gt;&gt;&gt; print(t1,type(t1))---------------(-6, -4, 0, 10, 12, 15, 16, 34) &lt;class '</a:t>
            </a:r>
            <a:r>
              <a:rPr lang="en-US" dirty="0" err="1" smtClean="0"/>
              <a:t>tuple</a:t>
            </a:r>
            <a:r>
              <a:rPr lang="en-US" dirty="0" smtClean="0"/>
              <a:t>'&gt; &gt;&gt;&gt;t1=t1[::-1] &gt;&gt;&gt; print(t1,type(t1))----------------(34, 16, 15, 12, 10, 0, -4, -6)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in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Function in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Pre-defined Function in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=&gt;We know that on the object of </a:t>
            </a:r>
            <a:r>
              <a:rPr lang="en-US" dirty="0" err="1" smtClean="0"/>
              <a:t>tuple</a:t>
            </a:r>
            <a:r>
              <a:rPr lang="en-US" dirty="0" smtClean="0"/>
              <a:t> we can perform Both Indexing and Slicing Operations.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Along with these operations, we can also perform other operations by using the following pre-defined Functions present in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1) index()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) count()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Examples</a:t>
            </a:r>
            <a:r>
              <a:rPr lang="fr-FR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&gt;&gt;&gt; </a:t>
            </a:r>
            <a:r>
              <a:rPr lang="fr-FR" dirty="0" smtClean="0"/>
              <a:t>t1=(10,"RS",45.67</a:t>
            </a:r>
            <a:r>
              <a:rPr lang="fr-FR" dirty="0" smtClean="0"/>
              <a:t>)</a:t>
            </a:r>
          </a:p>
          <a:p>
            <a:r>
              <a:rPr lang="fr-FR" dirty="0" smtClean="0"/>
              <a:t> </a:t>
            </a:r>
            <a:r>
              <a:rPr lang="fr-FR" dirty="0" smtClean="0"/>
              <a:t>&gt;&gt;&gt; </a:t>
            </a:r>
            <a:r>
              <a:rPr lang="fr-FR" dirty="0" err="1" smtClean="0"/>
              <a:t>print</a:t>
            </a:r>
            <a:r>
              <a:rPr lang="fr-FR" dirty="0" smtClean="0"/>
              <a:t>(t1,type(t1</a:t>
            </a:r>
            <a:r>
              <a:rPr lang="fr-FR" dirty="0" smtClean="0"/>
              <a:t>))---------(</a:t>
            </a:r>
            <a:r>
              <a:rPr lang="fr-FR" dirty="0" smtClean="0"/>
              <a:t>10, 'RS', 45.67) &lt;class '</a:t>
            </a:r>
            <a:r>
              <a:rPr lang="fr-FR" dirty="0" err="1" smtClean="0"/>
              <a:t>tuple</a:t>
            </a:r>
            <a:r>
              <a:rPr lang="fr-FR" dirty="0" smtClean="0"/>
              <a:t>'&gt;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t1.index(10)---------0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t1.index("RS")------1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t1=(10,"RS",45.67)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print</a:t>
            </a:r>
            <a:r>
              <a:rPr lang="fr-FR" dirty="0" smtClean="0"/>
              <a:t>(t1,type(t1))-------(10, 'RS', 45.67) &lt;class '</a:t>
            </a:r>
            <a:r>
              <a:rPr lang="fr-FR" dirty="0" err="1" smtClean="0"/>
              <a:t>tuple</a:t>
            </a:r>
            <a:r>
              <a:rPr lang="fr-FR" dirty="0" smtClean="0"/>
              <a:t>'&gt;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t1.count(10)-------1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t1.count(100)------</a:t>
            </a:r>
            <a:r>
              <a:rPr lang="fr-FR" dirty="0" smtClean="0"/>
              <a:t>0</a:t>
            </a:r>
          </a:p>
          <a:p>
            <a:r>
              <a:rPr lang="fr-FR" dirty="0" smtClean="0"/>
              <a:t> </a:t>
            </a:r>
            <a:r>
              <a:rPr lang="fr-FR" dirty="0" smtClean="0"/>
              <a:t>&gt;&gt;&gt; t1=(10,0,10,10,20,0,10)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print</a:t>
            </a:r>
            <a:r>
              <a:rPr lang="fr-FR" dirty="0" smtClean="0"/>
              <a:t>(t1,type(t1</a:t>
            </a:r>
            <a:r>
              <a:rPr lang="fr-FR" dirty="0" smtClean="0"/>
              <a:t>))----------------(10</a:t>
            </a:r>
            <a:r>
              <a:rPr lang="fr-FR" dirty="0" smtClean="0"/>
              <a:t>, 0, 10, 10, 20, 0, 10)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smtClean="0"/>
              <a:t>class '</a:t>
            </a:r>
            <a:r>
              <a:rPr lang="fr-FR" dirty="0" err="1" smtClean="0"/>
              <a:t>tuple</a:t>
            </a:r>
            <a:r>
              <a:rPr lang="fr-FR" dirty="0" smtClean="0"/>
              <a:t>'&gt;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t1.count(10)---------------4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t1.count(0)-----------------2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t1.count(100)--------------</a:t>
            </a:r>
            <a:r>
              <a:rPr lang="fr-FR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t1=(10,20,30,40,50,10)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print(t1,id(t1),type(t1))---------(10, 20, 30, 40, 50, 10) 2420310634464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t2=t1 # Deep Copy Possible but Not Shallow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print(t2,id(t2),type(t2))----------(10, 20, 30, 40, 50, 10) 2420310634464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t3=t1 # Deep Copy Possible but Not Shallow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print(t3,id(t3),type(t3))---------(10, 20, 30, 40, 50, 10) 2420310634464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Functions not present in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smtClean="0"/>
              <a:t>]</a:t>
            </a:r>
          </a:p>
          <a:p>
            <a:r>
              <a:rPr lang="en-US" dirty="0" smtClean="0"/>
              <a:t>append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insert()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remove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clear() </a:t>
            </a:r>
            <a:endParaRPr lang="en-US" dirty="0" smtClean="0"/>
          </a:p>
          <a:p>
            <a:r>
              <a:rPr lang="en-US" dirty="0" smtClean="0"/>
              <a:t>pop(index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reverse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sort() </a:t>
            </a:r>
            <a:endParaRPr lang="en-US" dirty="0" smtClean="0"/>
          </a:p>
          <a:p>
            <a:r>
              <a:rPr lang="en-US" dirty="0" smtClean="0"/>
              <a:t>copy()</a:t>
            </a:r>
          </a:p>
          <a:p>
            <a:r>
              <a:rPr lang="en-US" dirty="0" smtClean="0"/>
              <a:t> extend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: when we call the above Functions </a:t>
            </a:r>
            <a:r>
              <a:rPr lang="en-US" dirty="0" err="1" smtClean="0"/>
              <a:t>w.r.t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object then we get </a:t>
            </a:r>
            <a:r>
              <a:rPr lang="en-US" dirty="0" err="1" smtClean="0"/>
              <a:t>AttributeError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NOTE:- By Using del Operator we can't delete values of </a:t>
            </a:r>
            <a:r>
              <a:rPr lang="en-US" dirty="0" err="1" smtClean="0"/>
              <a:t>tuple</a:t>
            </a:r>
            <a:r>
              <a:rPr lang="en-US" dirty="0" smtClean="0"/>
              <a:t> object By using Indexing and slicing </a:t>
            </a:r>
            <a:r>
              <a:rPr lang="en-US" dirty="0" err="1" smtClean="0"/>
              <a:t>bcoz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object belongs to Immutable but we can delete entire </a:t>
            </a:r>
            <a:r>
              <a:rPr lang="en-US" dirty="0" err="1" smtClean="0"/>
              <a:t>tuple</a:t>
            </a:r>
            <a:r>
              <a:rPr lang="en-US" dirty="0" smtClean="0"/>
              <a:t> object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 </a:t>
            </a:r>
          </a:p>
          <a:p>
            <a:r>
              <a:rPr lang="en-US" dirty="0" smtClean="0"/>
              <a:t>Examples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---------------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t1=(10,-34,0,10,23,56,76,21)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print(t1,type(t1))--------------(10, -34, 0, 10, 23, 56, 76, 21)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t1[0]------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doesn't support item deletion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t1[0:4]----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does not support item deletion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t1 # Here we are removing complete object.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print(t1,type(t1))-----</a:t>
            </a:r>
            <a:r>
              <a:rPr lang="en-US" dirty="0" err="1" smtClean="0"/>
              <a:t>NameError</a:t>
            </a:r>
            <a:r>
              <a:rPr lang="en-US" dirty="0" smtClean="0"/>
              <a:t>: name 't1' is not defined.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sorted(): This Function is used for Sorting the data of immutable object </a:t>
            </a:r>
            <a:r>
              <a:rPr lang="en-US" dirty="0" err="1" smtClean="0"/>
              <a:t>tuple</a:t>
            </a:r>
            <a:r>
              <a:rPr lang="en-US" dirty="0" smtClean="0"/>
              <a:t> and gives the sorted data in the form of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=&gt;Syntax: </a:t>
            </a:r>
            <a:r>
              <a:rPr lang="en-US" dirty="0" err="1" smtClean="0"/>
              <a:t>listobj</a:t>
            </a:r>
            <a:r>
              <a:rPr lang="en-US" dirty="0" smtClean="0"/>
              <a:t>=sorted(</a:t>
            </a:r>
            <a:r>
              <a:rPr lang="en-US" dirty="0" err="1" smtClean="0"/>
              <a:t>tuple</a:t>
            </a:r>
            <a:r>
              <a:rPr lang="en-US" dirty="0" smtClean="0"/>
              <a:t> object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Examples: -------------------------------------------------------- &gt;&gt;&gt; t1=(10,23,-56,-1,13,15,6,-2) &gt;&gt;&gt; print(t1,type(t1))------------(10, 23, -56, -1, 13, 15, 6, -2) &lt;class '</a:t>
            </a:r>
            <a:r>
              <a:rPr lang="en-US" dirty="0" err="1" smtClean="0"/>
              <a:t>tuple</a:t>
            </a:r>
            <a:r>
              <a:rPr lang="en-US" dirty="0" smtClean="0"/>
              <a:t>'&gt; &gt;&gt;&gt; t1.sort()----------------------</a:t>
            </a:r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has no attribute 'sort' &gt;&gt;&gt; x=sorted(t1) &gt;&gt;&gt; print(</a:t>
            </a:r>
            <a:r>
              <a:rPr lang="en-US" dirty="0" err="1" smtClean="0"/>
              <a:t>x,type</a:t>
            </a:r>
            <a:r>
              <a:rPr lang="en-US" dirty="0" smtClean="0"/>
              <a:t>(x))-----------[-56, -2, -1, 6, 10, 13, 15, 23] &lt;class 'list'&gt; &gt;&gt;&gt; t1=</a:t>
            </a:r>
            <a:r>
              <a:rPr lang="en-US" dirty="0" err="1" smtClean="0"/>
              <a:t>tuple</a:t>
            </a:r>
            <a:r>
              <a:rPr lang="en-US" dirty="0" smtClean="0"/>
              <a:t>(x) # Converted sorted list into </a:t>
            </a:r>
            <a:r>
              <a:rPr lang="en-US" dirty="0" err="1" smtClean="0"/>
              <a:t>tuple</a:t>
            </a:r>
            <a:r>
              <a:rPr lang="en-US" dirty="0" smtClean="0"/>
              <a:t> &gt;&gt;&gt; print(t1,type(t1))---------(-56, -2, -1, 6, 10, 13, 15, 23) &lt;class '</a:t>
            </a:r>
            <a:r>
              <a:rPr lang="en-US" dirty="0" err="1" smtClean="0"/>
              <a:t>tuple</a:t>
            </a:r>
            <a:r>
              <a:rPr lang="en-US" dirty="0" smtClean="0"/>
              <a:t>'&gt; &gt;&gt;&gt; </a:t>
            </a:r>
            <a:r>
              <a:rPr lang="en-US" dirty="0" smtClean="0"/>
              <a:t>t2=t1[::-</a:t>
            </a:r>
            <a:r>
              <a:rPr lang="en-US" dirty="0" smtClean="0"/>
              <a:t>1] &gt;&gt;&gt; print(t2,type(t2))------(23, 15, 13, 10, 6, -1, -2, -56) &lt;class </a:t>
            </a:r>
            <a:r>
              <a:rPr lang="en-US" dirty="0" smtClean="0"/>
              <a:t>'</a:t>
            </a:r>
            <a:r>
              <a:rPr lang="en-US" dirty="0" err="1" smtClean="0"/>
              <a:t>tuple</a:t>
            </a:r>
            <a:r>
              <a:rPr lang="en-US" dirty="0" smtClean="0"/>
              <a:t>'&gt; x</a:t>
            </a:r>
            <a:r>
              <a:rPr lang="en-US" dirty="0" smtClean="0"/>
              <a:t>======================================================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t1=(10,2,13,4,-5,23,56,5)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print(t1</a:t>
            </a:r>
            <a:r>
              <a:rPr lang="en-US" dirty="0" smtClean="0"/>
              <a:t>)--------------(</a:t>
            </a:r>
            <a:r>
              <a:rPr lang="en-US" dirty="0" smtClean="0"/>
              <a:t>10, 2, 13, 4, -5, 23, 56, 5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x=</a:t>
            </a:r>
            <a:r>
              <a:rPr lang="en-US" dirty="0" err="1" smtClean="0"/>
              <a:t>tuple</a:t>
            </a:r>
            <a:r>
              <a:rPr lang="en-US" dirty="0" smtClean="0"/>
              <a:t>(sorted(t1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x,type</a:t>
            </a:r>
            <a:r>
              <a:rPr lang="en-US" dirty="0" smtClean="0"/>
              <a:t>(x</a:t>
            </a:r>
            <a:r>
              <a:rPr lang="en-US" dirty="0" smtClean="0"/>
              <a:t>))----(-</a:t>
            </a:r>
            <a:r>
              <a:rPr lang="en-US" dirty="0" smtClean="0"/>
              <a:t>5, 2, 4, 5, 10, 13, 23, 56)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print(t1</a:t>
            </a:r>
            <a:r>
              <a:rPr lang="en-US" dirty="0" smtClean="0"/>
              <a:t>)-----------(</a:t>
            </a:r>
            <a:r>
              <a:rPr lang="en-US" dirty="0" smtClean="0"/>
              <a:t>10, 2, 13, 4, -5, 23, 56, 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y=</a:t>
            </a:r>
            <a:r>
              <a:rPr lang="en-US" dirty="0" err="1" smtClean="0"/>
              <a:t>tuple</a:t>
            </a:r>
            <a:r>
              <a:rPr lang="en-US" dirty="0" smtClean="0"/>
              <a:t>(sorted(t1)[::-1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y,type</a:t>
            </a:r>
            <a:r>
              <a:rPr lang="en-US" dirty="0" smtClean="0"/>
              <a:t>(y</a:t>
            </a:r>
            <a:r>
              <a:rPr lang="en-US" dirty="0" smtClean="0"/>
              <a:t>))-----(</a:t>
            </a:r>
            <a:r>
              <a:rPr lang="en-US" dirty="0" smtClean="0"/>
              <a:t>56, 23, 13, 10, 5, 4, 2, -5)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</TotalTime>
  <Words>872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Pre-defined Function in tuple</vt:lpstr>
      <vt:lpstr>Pre-defined Function in tuple</vt:lpstr>
      <vt:lpstr>Examples:</vt:lpstr>
      <vt:lpstr>Ecxample </vt:lpstr>
      <vt:lpstr>Slide 5</vt:lpstr>
      <vt:lpstr>Slide 6</vt:lpstr>
      <vt:lpstr>Slide 7</vt:lpstr>
      <vt:lpstr>Example</vt:lpstr>
      <vt:lpstr>Example 2</vt:lpstr>
      <vt:lpstr>Example -3</vt:lpstr>
      <vt:lpstr>Important questions in tuple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Pre-defined Function in tuple</dc:title>
  <dc:creator>skytech computer</dc:creator>
  <cp:lastModifiedBy>skytech computer</cp:lastModifiedBy>
  <cp:revision>2</cp:revision>
  <dcterms:created xsi:type="dcterms:W3CDTF">2024-12-03T22:22:20Z</dcterms:created>
  <dcterms:modified xsi:type="dcterms:W3CDTF">2024-12-03T22:36:40Z</dcterms:modified>
</cp:coreProperties>
</file>