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8A768DE-2C05-43C9-A74E-56DCF83BB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9EA93C8-E77A-4428-A16D-B6E82B53C5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-------------------------------------------------------------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s1={}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print(s1,type(s1))-----------------{}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s1=set()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print(s1,type(s1))-----------------set() &lt;class 'set'&gt; &gt;&gt;&gt; </a:t>
            </a:r>
            <a:r>
              <a:rPr lang="en-US" dirty="0" err="1" smtClean="0"/>
              <a:t>len</a:t>
            </a:r>
            <a:r>
              <a:rPr lang="en-US" smtClean="0"/>
              <a:t>(s1</a:t>
            </a:r>
            <a:r>
              <a:rPr lang="en-US" smtClean="0"/>
              <a:t>)------------------------------</a:t>
            </a:r>
            <a:r>
              <a:rPr lang="en-US" dirty="0" smtClean="0"/>
              <a:t>0 </a:t>
            </a:r>
            <a:endParaRPr lang="en-US" dirty="0" smtClean="0"/>
          </a:p>
          <a:p>
            <a:r>
              <a:rPr lang="en-US" dirty="0" smtClean="0"/>
              <a:t>------------- ------------------------------------------------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s1={10,20,"Python",2.3}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print(s1,type(s1</a:t>
            </a:r>
            <a:r>
              <a:rPr lang="en-US" dirty="0" smtClean="0"/>
              <a:t>))-----{</a:t>
            </a:r>
            <a:r>
              <a:rPr lang="en-US" dirty="0" smtClean="0"/>
              <a:t>'Python', 10, 20, 2.3} &lt;class 'set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(s1</a:t>
            </a:r>
            <a:r>
              <a:rPr lang="en-US" dirty="0" smtClean="0"/>
              <a:t>)-----------------------------------------------4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What is set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Purpose of set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Notations for set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 for creating set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Types of set Objects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Memory Management of set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Pre-Defined Functions set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Programming Examples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Inner OR Nested set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Pre-Defined functions in Nested OR Inner set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Combination of sets with list and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Problem statement using </a:t>
            </a:r>
            <a:r>
              <a:rPr lang="en-US" dirty="0" err="1" smtClean="0"/>
              <a:t>Ven</a:t>
            </a:r>
            <a:r>
              <a:rPr lang="en-US" dirty="0" smtClean="0"/>
              <a:t> </a:t>
            </a:r>
            <a:r>
              <a:rPr lang="en-US" dirty="0" smtClean="0"/>
              <a:t>Diagrams</a:t>
            </a:r>
          </a:p>
          <a:p>
            <a:pPr lvl="3"/>
            <a:r>
              <a:rPr lang="en-US" sz="2900" b="1" dirty="0" smtClean="0"/>
              <a:t> </a:t>
            </a:r>
            <a:r>
              <a:rPr lang="en-US" sz="3400" b="1" dirty="0" err="1" smtClean="0"/>
              <a:t>i</a:t>
            </a:r>
            <a:r>
              <a:rPr lang="en-US" sz="3400" b="1" dirty="0" smtClean="0"/>
              <a:t>) By using Set Functions / Operations </a:t>
            </a:r>
            <a:endParaRPr lang="en-US" sz="3400" b="1" dirty="0" smtClean="0"/>
          </a:p>
          <a:p>
            <a:pPr lvl="3"/>
            <a:r>
              <a:rPr lang="en-US" sz="3400" b="1" dirty="0" smtClean="0"/>
              <a:t>ii</a:t>
            </a:r>
            <a:r>
              <a:rPr lang="en-US" sz="2900" b="1" dirty="0" smtClean="0"/>
              <a:t>) By using </a:t>
            </a:r>
            <a:r>
              <a:rPr lang="en-US" sz="2900" b="1" dirty="0" err="1" smtClean="0"/>
              <a:t>BitWise</a:t>
            </a:r>
            <a:r>
              <a:rPr lang="en-US" sz="2900" b="1" dirty="0" smtClean="0"/>
              <a:t> Operators</a:t>
            </a:r>
            <a:endParaRPr lang="en-US" sz="29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Here 'set' is one of the Pre-Defined Class and Treated as Set data type.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The set data type is used for storing Multiple Unique values either of same type or Different type OR both the Types in single object.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err="1" smtClean="0"/>
              <a:t>Programatically</a:t>
            </a:r>
            <a:r>
              <a:rPr lang="en-US" dirty="0" smtClean="0"/>
              <a:t>, we can store values in set object within Curly Braces { } and values must be separated by comma.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setobj</a:t>
            </a:r>
            <a:r>
              <a:rPr lang="en-US" dirty="0" smtClean="0"/>
              <a:t>={ Val1,Val2,.....,Val-n }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An Object of set does not maintain Insertion Order </a:t>
            </a:r>
            <a:r>
              <a:rPr lang="en-US" dirty="0" err="1" smtClean="0"/>
              <a:t>bcoz</a:t>
            </a:r>
            <a:r>
              <a:rPr lang="en-US" dirty="0" smtClean="0"/>
              <a:t> PVM Display any one of the Possibility of set Elements. </a:t>
            </a:r>
            <a:endParaRPr lang="en-US" dirty="0" smtClean="0"/>
          </a:p>
          <a:p>
            <a:r>
              <a:rPr lang="en-US" dirty="0" smtClean="0"/>
              <a:t>=&gt;Since </a:t>
            </a:r>
            <a:r>
              <a:rPr lang="en-US" dirty="0" smtClean="0"/>
              <a:t>set object does not maintain Insertion Order, so that we can't perform Indexing and Slicing Operations.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An Object of set belongs to Both IMMUTABLE in the case of set object does not support Item </a:t>
            </a:r>
            <a:r>
              <a:rPr lang="en-US" dirty="0" err="1" smtClean="0"/>
              <a:t>Assigment</a:t>
            </a:r>
            <a:r>
              <a:rPr lang="en-US" dirty="0" smtClean="0"/>
              <a:t> and MUTABLE in the case of adding, removing..etc to the set object at same address.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In Python Programming, we can create Two Types of Set Objects. They </a:t>
            </a:r>
            <a:r>
              <a:rPr lang="en-US" dirty="0" smtClean="0"/>
              <a:t>are</a:t>
            </a:r>
          </a:p>
          <a:p>
            <a:pPr lvl="2"/>
            <a:r>
              <a:rPr lang="en-US" sz="3800" dirty="0" smtClean="0"/>
              <a:t> </a:t>
            </a:r>
            <a:r>
              <a:rPr lang="en-US" sz="3800" dirty="0" err="1" smtClean="0"/>
              <a:t>i</a:t>
            </a:r>
            <a:r>
              <a:rPr lang="en-US" sz="3800" dirty="0" smtClean="0"/>
              <a:t>) Empty Set </a:t>
            </a:r>
          </a:p>
          <a:p>
            <a:pPr lvl="2"/>
            <a:r>
              <a:rPr lang="en-US" sz="3800" dirty="0" smtClean="0"/>
              <a:t>ii) Non-Empty Set</a:t>
            </a:r>
            <a:endParaRPr lang="en-US" sz="3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set/non-empty 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) Empty Set </a:t>
            </a:r>
            <a:endParaRPr lang="en-US" dirty="0" smtClean="0"/>
          </a:p>
          <a:p>
            <a:r>
              <a:rPr lang="en-US" dirty="0" smtClean="0"/>
              <a:t>-------------------------------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=&gt;An Empty set is one, which does not contain any Elements and whose length is 0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setobj</a:t>
            </a:r>
            <a:r>
              <a:rPr lang="en-US" dirty="0" smtClean="0"/>
              <a:t>=set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</a:t>
            </a:r>
            <a:r>
              <a:rPr lang="en-US" dirty="0" smtClean="0"/>
              <a:t>------------------------------- </a:t>
            </a:r>
            <a:endParaRPr lang="en-US" dirty="0" smtClean="0"/>
          </a:p>
          <a:p>
            <a:r>
              <a:rPr lang="en-US" dirty="0" smtClean="0"/>
              <a:t>ii</a:t>
            </a:r>
            <a:r>
              <a:rPr lang="en-US" dirty="0" smtClean="0"/>
              <a:t>) Non-Empty Set </a:t>
            </a:r>
            <a:endParaRPr lang="en-US" dirty="0" smtClean="0"/>
          </a:p>
          <a:p>
            <a:r>
              <a:rPr lang="en-US" dirty="0" smtClean="0"/>
              <a:t>-------------------------------</a:t>
            </a:r>
          </a:p>
          <a:p>
            <a:r>
              <a:rPr lang="en-US" dirty="0" smtClean="0"/>
              <a:t> </a:t>
            </a:r>
            <a:r>
              <a:rPr lang="en-US" dirty="0" smtClean="0"/>
              <a:t>A Non-Empty Set is one, which contains Elements and whose Length is &gt;0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setobj</a:t>
            </a:r>
            <a:r>
              <a:rPr lang="en-US" dirty="0" smtClean="0"/>
              <a:t>={Val1,Val2,...,Val-n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s1={10,20,30,40,50,10,20,30}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print(s1,type(s1))------------------{50, 20, </a:t>
            </a:r>
            <a:r>
              <a:rPr lang="en-US" dirty="0" smtClean="0"/>
              <a:t>				40</a:t>
            </a:r>
            <a:r>
              <a:rPr lang="en-US" dirty="0" smtClean="0"/>
              <a:t>, 10, 30} &lt;class 'set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print(s1,type(s1))------------------{50, 20, </a:t>
            </a:r>
            <a:r>
              <a:rPr lang="en-US" dirty="0" smtClean="0"/>
              <a:t>    				40</a:t>
            </a:r>
            <a:r>
              <a:rPr lang="en-US" dirty="0" smtClean="0"/>
              <a:t>, 10, 30} &lt;class 'set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&gt;&gt;&gt;s2</a:t>
            </a:r>
            <a:r>
              <a:rPr lang="en-US" dirty="0" smtClean="0"/>
              <a:t>={10,"RS",34.56,True,False,2+3j,"Python</a:t>
            </a:r>
            <a:r>
              <a:rPr lang="en-US" dirty="0" smtClean="0"/>
              <a:t>"}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print(s2,type(s2</a:t>
            </a:r>
            <a:r>
              <a:rPr lang="en-US" dirty="0" smtClean="0"/>
              <a:t>))-------------{</a:t>
            </a:r>
            <a:r>
              <a:rPr lang="en-US" dirty="0" smtClean="0"/>
              <a:t>False, True, 34.56, 'Python', 'RS', 10, (2+3j)} &lt;class 'set'&gt;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&gt;&gt;&gt;s2</a:t>
            </a:r>
            <a:r>
              <a:rPr lang="en-US" sz="2800" dirty="0" smtClean="0"/>
              <a:t>={10,"RS",34.56,True,False,2+3j,"Python"} </a:t>
            </a:r>
            <a:endParaRPr lang="en-US" sz="2800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print(s2,type(s2))-----------------{False, True, 34.56, 'Python', 'RS', 10, (2+3j)} &lt;class 'set'&gt;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s2[0</a:t>
            </a:r>
            <a:r>
              <a:rPr lang="en-US" dirty="0" smtClean="0"/>
              <a:t>]----------------</a:t>
            </a:r>
            <a:r>
              <a:rPr lang="en-US" dirty="0" err="1" smtClean="0"/>
              <a:t>TypeError</a:t>
            </a:r>
            <a:r>
              <a:rPr lang="en-US" dirty="0" smtClean="0"/>
              <a:t>: 'set' object is not </a:t>
            </a:r>
            <a:r>
              <a:rPr lang="en-US" dirty="0" err="1" smtClean="0"/>
              <a:t>subscriptable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s2[0:4</a:t>
            </a:r>
            <a:r>
              <a:rPr lang="en-US" dirty="0" smtClean="0"/>
              <a:t>]---------------</a:t>
            </a:r>
            <a:r>
              <a:rPr lang="en-US" dirty="0" err="1" smtClean="0"/>
              <a:t>TypeError</a:t>
            </a:r>
            <a:r>
              <a:rPr lang="en-US" dirty="0" smtClean="0"/>
              <a:t>: 'set' object is not </a:t>
            </a:r>
            <a:r>
              <a:rPr lang="en-US" dirty="0" err="1" smtClean="0"/>
              <a:t>subscriptable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&gt;&gt;&gt; for </a:t>
            </a:r>
            <a:r>
              <a:rPr lang="en-US" dirty="0" err="1" smtClean="0"/>
              <a:t>index,Value</a:t>
            </a:r>
            <a:r>
              <a:rPr lang="en-US" dirty="0" smtClean="0"/>
              <a:t> in enumerate(s2):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print(index,"----&gt;",Value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5"/>
            <a:r>
              <a:rPr lang="en-US" sz="3000" dirty="0" smtClean="0"/>
              <a:t> </a:t>
            </a:r>
            <a:r>
              <a:rPr lang="en-US" sz="3000" dirty="0" smtClean="0"/>
              <a:t>0 ----&gt; False </a:t>
            </a:r>
            <a:endParaRPr lang="en-US" sz="3000" dirty="0" smtClean="0"/>
          </a:p>
          <a:p>
            <a:pPr lvl="5"/>
            <a:r>
              <a:rPr lang="en-US" sz="3000" dirty="0" smtClean="0"/>
              <a:t>1 </a:t>
            </a:r>
            <a:r>
              <a:rPr lang="en-US" sz="3000" dirty="0" smtClean="0"/>
              <a:t>----&gt; True </a:t>
            </a:r>
            <a:endParaRPr lang="en-US" sz="3000" dirty="0" smtClean="0"/>
          </a:p>
          <a:p>
            <a:pPr lvl="5"/>
            <a:r>
              <a:rPr lang="en-US" sz="3000" dirty="0" smtClean="0"/>
              <a:t>2 </a:t>
            </a:r>
            <a:r>
              <a:rPr lang="en-US" sz="3000" dirty="0" smtClean="0"/>
              <a:t>----&gt; 34.56 </a:t>
            </a:r>
            <a:endParaRPr lang="en-US" sz="3000" dirty="0" smtClean="0"/>
          </a:p>
          <a:p>
            <a:pPr lvl="5"/>
            <a:r>
              <a:rPr lang="en-US" sz="3000" dirty="0" smtClean="0"/>
              <a:t>3 </a:t>
            </a:r>
            <a:r>
              <a:rPr lang="en-US" sz="3000" dirty="0" smtClean="0"/>
              <a:t>----&gt; Python </a:t>
            </a:r>
            <a:endParaRPr lang="en-US" sz="3000" dirty="0" smtClean="0"/>
          </a:p>
          <a:p>
            <a:pPr lvl="5"/>
            <a:r>
              <a:rPr lang="en-US" sz="3000" dirty="0" smtClean="0"/>
              <a:t>4 </a:t>
            </a:r>
            <a:r>
              <a:rPr lang="en-US" sz="3000" dirty="0" smtClean="0"/>
              <a:t>----&gt; RS </a:t>
            </a:r>
            <a:endParaRPr lang="en-US" sz="3000" dirty="0" smtClean="0"/>
          </a:p>
          <a:p>
            <a:pPr lvl="5"/>
            <a:r>
              <a:rPr lang="en-US" sz="3000" dirty="0" smtClean="0"/>
              <a:t>5 </a:t>
            </a:r>
            <a:r>
              <a:rPr lang="en-US" sz="3000" dirty="0" smtClean="0"/>
              <a:t>----&gt; </a:t>
            </a:r>
            <a:r>
              <a:rPr lang="en-US" sz="3000" dirty="0" smtClean="0"/>
              <a:t>10</a:t>
            </a:r>
          </a:p>
          <a:p>
            <a:pPr lvl="5"/>
            <a:r>
              <a:rPr lang="en-US" sz="3000" dirty="0" smtClean="0"/>
              <a:t> </a:t>
            </a:r>
            <a:r>
              <a:rPr lang="en-US" sz="3000" dirty="0" smtClean="0"/>
              <a:t>6 ----&gt; (2+3j)</a:t>
            </a:r>
            <a:endParaRPr lang="en-US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410201"/>
          </a:xfrm>
        </p:spPr>
        <p:txBody>
          <a:bodyPr>
            <a:noAutofit/>
          </a:bodyPr>
          <a:lstStyle/>
          <a:p>
            <a:r>
              <a:rPr lang="en-US" sz="2400" dirty="0" smtClean="0"/>
              <a:t>-------------------------------------------------------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&gt;&gt;&gt; s2={10,"RS",34.56,True,False,2+3j,"Python"} </a:t>
            </a:r>
            <a:endParaRPr lang="en-US" sz="2400" dirty="0" smtClean="0"/>
          </a:p>
          <a:p>
            <a:r>
              <a:rPr lang="en-US" sz="2400" dirty="0" smtClean="0"/>
              <a:t>&gt;&gt;&gt; </a:t>
            </a:r>
            <a:r>
              <a:rPr lang="en-US" sz="2400" dirty="0" smtClean="0"/>
              <a:t>print(s2,type(s2),id(s2</a:t>
            </a:r>
            <a:r>
              <a:rPr lang="en-US" sz="2400" dirty="0" smtClean="0"/>
              <a:t>))---------{</a:t>
            </a:r>
            <a:r>
              <a:rPr lang="en-US" sz="2400" dirty="0" smtClean="0"/>
              <a:t>False, True, 34.56, 'Python', 'RS', </a:t>
            </a:r>
            <a:r>
              <a:rPr lang="en-US" sz="2400" dirty="0" smtClean="0"/>
              <a:t>				       10</a:t>
            </a:r>
            <a:r>
              <a:rPr lang="en-US" sz="2400" dirty="0" smtClean="0"/>
              <a:t>, (2+3j)} &lt;class 'set'&gt; 2723465870048 </a:t>
            </a:r>
            <a:endParaRPr lang="en-US" sz="2400" dirty="0" smtClean="0"/>
          </a:p>
          <a:p>
            <a:r>
              <a:rPr lang="en-US" sz="2400" dirty="0" smtClean="0"/>
              <a:t>&gt;&gt;&gt; </a:t>
            </a:r>
            <a:r>
              <a:rPr lang="en-US" sz="2400" dirty="0" smtClean="0"/>
              <a:t>s2[2]=100.56-</a:t>
            </a:r>
            <a:r>
              <a:rPr lang="en-US" sz="2400" dirty="0" smtClean="0"/>
              <a:t>-------</a:t>
            </a:r>
            <a:r>
              <a:rPr lang="en-US" sz="2400" dirty="0" err="1" smtClean="0"/>
              <a:t>TypeError</a:t>
            </a:r>
            <a:r>
              <a:rPr lang="en-US" sz="2400" dirty="0" smtClean="0"/>
              <a:t>: 'set' object does not support item </a:t>
            </a:r>
            <a:r>
              <a:rPr lang="en-US" sz="2400" dirty="0" smtClean="0"/>
              <a:t>			            assignment </a:t>
            </a:r>
          </a:p>
          <a:p>
            <a:r>
              <a:rPr lang="en-US" sz="2400" dirty="0" smtClean="0"/>
              <a:t>&gt;&gt;&gt; </a:t>
            </a:r>
            <a:r>
              <a:rPr lang="en-US" sz="2400" dirty="0" smtClean="0"/>
              <a:t>s2[2</a:t>
            </a:r>
            <a:r>
              <a:rPr lang="en-US" sz="2400" dirty="0" smtClean="0"/>
              <a:t>]------------------</a:t>
            </a:r>
            <a:r>
              <a:rPr lang="en-US" sz="2400" dirty="0" err="1" smtClean="0"/>
              <a:t>TypeError</a:t>
            </a:r>
            <a:r>
              <a:rPr lang="en-US" sz="2400" dirty="0" smtClean="0"/>
              <a:t>: 'set' object is not </a:t>
            </a:r>
            <a:r>
              <a:rPr lang="en-US" sz="2400" dirty="0" err="1" smtClean="0"/>
              <a:t>subscriptable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&gt;&gt;&gt; </a:t>
            </a:r>
            <a:r>
              <a:rPr lang="en-US" sz="2400" dirty="0" smtClean="0"/>
              <a:t>s2.add(100.75) </a:t>
            </a:r>
            <a:endParaRPr lang="en-US" sz="2400" dirty="0" smtClean="0"/>
          </a:p>
          <a:p>
            <a:r>
              <a:rPr lang="en-US" sz="2400" dirty="0" smtClean="0"/>
              <a:t>&gt;&gt;&gt; </a:t>
            </a:r>
            <a:r>
              <a:rPr lang="en-US" sz="2400" dirty="0" smtClean="0"/>
              <a:t>print(s2,type(s2),id(s2</a:t>
            </a:r>
            <a:r>
              <a:rPr lang="en-US" sz="2400" dirty="0" smtClean="0"/>
              <a:t>))------{</a:t>
            </a:r>
            <a:r>
              <a:rPr lang="en-US" sz="2400" dirty="0" smtClean="0"/>
              <a:t>False, True, 34.56, 'Python', 100.75, </a:t>
            </a:r>
            <a:r>
              <a:rPr lang="en-US" sz="2400" dirty="0" smtClean="0"/>
              <a:t>			             'RS</a:t>
            </a:r>
            <a:r>
              <a:rPr lang="en-US" sz="2400" dirty="0" smtClean="0"/>
              <a:t>', 10, (2+3j)} &lt;class 'set'&gt; 2723465870048 </a:t>
            </a:r>
            <a:endParaRPr lang="en-US" sz="2400" dirty="0" smtClean="0"/>
          </a:p>
          <a:p>
            <a:r>
              <a:rPr lang="en-US" sz="2400" dirty="0" smtClean="0"/>
              <a:t>&gt;&gt;&gt; </a:t>
            </a:r>
            <a:r>
              <a:rPr lang="en-US" sz="2400" dirty="0" smtClean="0"/>
              <a:t>s2.remove(34.56) </a:t>
            </a:r>
            <a:endParaRPr lang="en-US" sz="2400" dirty="0" smtClean="0"/>
          </a:p>
          <a:p>
            <a:r>
              <a:rPr lang="en-US" sz="2400" dirty="0" smtClean="0"/>
              <a:t>&gt;&gt;&gt; </a:t>
            </a:r>
            <a:r>
              <a:rPr lang="en-US" sz="2400" dirty="0" smtClean="0"/>
              <a:t>print(s2,type(s2),id(s2</a:t>
            </a:r>
            <a:r>
              <a:rPr lang="en-US" sz="2400" dirty="0" smtClean="0"/>
              <a:t>))--------{</a:t>
            </a:r>
            <a:r>
              <a:rPr lang="en-US" sz="2400" dirty="0" smtClean="0"/>
              <a:t>False, True, 'Python', 100.75, 'RS', </a:t>
            </a:r>
            <a:r>
              <a:rPr lang="en-US" sz="2400" dirty="0" smtClean="0"/>
              <a:t>				    10</a:t>
            </a:r>
            <a:r>
              <a:rPr lang="en-US" sz="2400" dirty="0" smtClean="0"/>
              <a:t>, (2+3j)} &lt;class 'set'&gt; </a:t>
            </a:r>
            <a:r>
              <a:rPr lang="en-US" sz="2400" dirty="0" smtClean="0"/>
              <a:t>2723465870048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---------------------------------------------------------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</TotalTime>
  <Words>529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set</vt:lpstr>
      <vt:lpstr>Index :-</vt:lpstr>
      <vt:lpstr>Properties of set</vt:lpstr>
      <vt:lpstr>Empty set/non-empty set </vt:lpstr>
      <vt:lpstr>Examples </vt:lpstr>
      <vt:lpstr>Example 2</vt:lpstr>
      <vt:lpstr>Example 3</vt:lpstr>
      <vt:lpstr>Example </vt:lpstr>
      <vt:lpstr>Example </vt:lpstr>
      <vt:lpstr>Example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</dc:title>
  <dc:creator>skytech computer</dc:creator>
  <cp:lastModifiedBy>skytech computer</cp:lastModifiedBy>
  <cp:revision>4</cp:revision>
  <dcterms:created xsi:type="dcterms:W3CDTF">2024-12-04T20:36:51Z</dcterms:created>
  <dcterms:modified xsi:type="dcterms:W3CDTF">2024-12-04T20:55:42Z</dcterms:modified>
</cp:coreProperties>
</file>