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27B4F82-42CE-45D1-AADD-D07C723859E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B4F82-42CE-45D1-AADD-D07C723859E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B4F82-42CE-45D1-AADD-D07C723859E8}" type="datetimeFigureOut">
              <a:rPr lang="en-US" smtClean="0"/>
              <a:t>12/5/2024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27B4F82-42CE-45D1-AADD-D07C723859E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27B4F82-42CE-45D1-AADD-D07C723859E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B0853C-A18F-4CC1-9197-22C47C93E2D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27B4F82-42CE-45D1-AADD-D07C723859E8}"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0853C-A18F-4CC1-9197-22C47C93E2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27B4F82-42CE-45D1-AADD-D07C723859E8}"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B0853C-A18F-4CC1-9197-22C47C93E2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27B4F82-42CE-45D1-AADD-D07C723859E8}"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B0853C-A18F-4CC1-9197-22C47C93E2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B4F82-42CE-45D1-AADD-D07C723859E8}"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B0853C-A18F-4CC1-9197-22C47C93E2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27B4F82-42CE-45D1-AADD-D07C723859E8}"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B0853C-A18F-4CC1-9197-22C47C93E2D7}"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27B4F82-42CE-45D1-AADD-D07C723859E8}" type="datetimeFigureOut">
              <a:rPr lang="en-US" smtClean="0"/>
              <a:t>12/5/2024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96B0853C-A18F-4CC1-9197-22C47C93E2D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27B4F82-42CE-45D1-AADD-D07C723859E8}" type="datetimeFigureOut">
              <a:rPr lang="en-US" smtClean="0"/>
              <a:t>12/5/2024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B0853C-A18F-4CC1-9197-22C47C93E2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defind</a:t>
            </a:r>
            <a:r>
              <a:rPr lang="en-US" dirty="0" smtClean="0"/>
              <a:t> function in set </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&gt;&gt;&gt; s3={1.2,3.4,5.6,6.7,7.8,9.8} </a:t>
            </a:r>
            <a:endParaRPr lang="en-US" dirty="0" smtClean="0"/>
          </a:p>
          <a:p>
            <a:r>
              <a:rPr lang="en-US" dirty="0" smtClean="0"/>
              <a:t>&gt;&gt;&gt; </a:t>
            </a:r>
            <a:r>
              <a:rPr lang="en-US" dirty="0" smtClean="0"/>
              <a:t>s3.pop</a:t>
            </a:r>
            <a:r>
              <a:rPr lang="en-US" dirty="0" smtClean="0"/>
              <a:t>()--------------------------- </a:t>
            </a:r>
            <a:r>
              <a:rPr lang="en-US" dirty="0" smtClean="0"/>
              <a:t>1.2 </a:t>
            </a:r>
            <a:endParaRPr lang="en-US" dirty="0" smtClean="0"/>
          </a:p>
          <a:p>
            <a:r>
              <a:rPr lang="en-US" dirty="0" smtClean="0"/>
              <a:t>&gt;&gt;&gt; </a:t>
            </a:r>
            <a:r>
              <a:rPr lang="en-US" dirty="0" smtClean="0"/>
              <a:t>s3.pop() </a:t>
            </a:r>
            <a:r>
              <a:rPr lang="en-US" dirty="0" smtClean="0"/>
              <a:t>-------------------------3.4 </a:t>
            </a:r>
          </a:p>
          <a:p>
            <a:r>
              <a:rPr lang="en-US" dirty="0" smtClean="0"/>
              <a:t>&gt;&gt;&gt; </a:t>
            </a:r>
            <a:r>
              <a:rPr lang="en-US" dirty="0" smtClean="0"/>
              <a:t>s3.pop</a:t>
            </a:r>
            <a:r>
              <a:rPr lang="en-US" dirty="0" smtClean="0"/>
              <a:t>()-------------------- </a:t>
            </a:r>
            <a:r>
              <a:rPr lang="en-US" dirty="0" smtClean="0"/>
              <a:t>5.6 </a:t>
            </a:r>
            <a:endParaRPr lang="en-US" dirty="0" smtClean="0"/>
          </a:p>
          <a:p>
            <a:r>
              <a:rPr lang="en-US" dirty="0" smtClean="0"/>
              <a:t>&gt;&gt;&gt; </a:t>
            </a:r>
            <a:r>
              <a:rPr lang="en-US" dirty="0" smtClean="0"/>
              <a:t>s3.pop() </a:t>
            </a:r>
            <a:r>
              <a:rPr lang="en-US" dirty="0" smtClean="0"/>
              <a:t>-----------------------------6.7 </a:t>
            </a:r>
          </a:p>
          <a:p>
            <a:r>
              <a:rPr lang="en-US" dirty="0" smtClean="0"/>
              <a:t>&gt;&gt;&gt; </a:t>
            </a:r>
            <a:r>
              <a:rPr lang="en-US" dirty="0" smtClean="0"/>
              <a:t>s3.pop() </a:t>
            </a:r>
            <a:r>
              <a:rPr lang="en-US" dirty="0" smtClean="0"/>
              <a:t>-----------------------------7.8 </a:t>
            </a:r>
          </a:p>
          <a:p>
            <a:r>
              <a:rPr lang="en-US" dirty="0" smtClean="0"/>
              <a:t>&gt;&gt;&gt; </a:t>
            </a:r>
            <a:r>
              <a:rPr lang="en-US" dirty="0" smtClean="0"/>
              <a:t>s3.pop</a:t>
            </a:r>
            <a:r>
              <a:rPr lang="en-US" dirty="0" smtClean="0"/>
              <a:t>()--------------------------------- </a:t>
            </a:r>
            <a:r>
              <a:rPr lang="en-US" dirty="0" smtClean="0"/>
              <a:t>9.8</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copy()</a:t>
            </a:r>
            <a:endParaRPr lang="en-US" dirty="0"/>
          </a:p>
        </p:txBody>
      </p:sp>
      <p:sp>
        <p:nvSpPr>
          <p:cNvPr id="3" name="Content Placeholder 2"/>
          <p:cNvSpPr>
            <a:spLocks noGrp="1"/>
          </p:cNvSpPr>
          <p:nvPr>
            <p:ph idx="1"/>
          </p:nvPr>
        </p:nvSpPr>
        <p:spPr>
          <a:xfrm>
            <a:off x="0" y="1775191"/>
            <a:ext cx="9144000" cy="4625609"/>
          </a:xfrm>
        </p:spPr>
        <p:txBody>
          <a:bodyPr>
            <a:normAutofit fontScale="70000" lnSpcReduction="20000"/>
          </a:bodyPr>
          <a:lstStyle/>
          <a:p>
            <a:r>
              <a:rPr lang="en-US" dirty="0" smtClean="0"/>
              <a:t>=&gt;</a:t>
            </a:r>
            <a:r>
              <a:rPr lang="en-US" dirty="0" smtClean="0"/>
              <a:t>Syntax: setobj2=setobj1.copy() </a:t>
            </a:r>
            <a:endParaRPr lang="en-US" dirty="0" smtClean="0"/>
          </a:p>
          <a:p>
            <a:r>
              <a:rPr lang="en-US" dirty="0" smtClean="0"/>
              <a:t>=&gt;</a:t>
            </a:r>
            <a:r>
              <a:rPr lang="en-US" dirty="0" smtClean="0"/>
              <a:t>This Function is used for Copying the Content of one set object to another set object(Shallow Copy</a:t>
            </a:r>
            <a:r>
              <a:rPr lang="en-US" dirty="0" smtClean="0"/>
              <a:t>)</a:t>
            </a:r>
          </a:p>
          <a:p>
            <a:r>
              <a:rPr lang="en-US" dirty="0" smtClean="0"/>
              <a:t>----------------------------</a:t>
            </a:r>
          </a:p>
          <a:p>
            <a:r>
              <a:rPr lang="en-US" dirty="0" smtClean="0"/>
              <a:t> Examples</a:t>
            </a:r>
          </a:p>
          <a:p>
            <a:r>
              <a:rPr lang="en-US" dirty="0" smtClean="0"/>
              <a:t> </a:t>
            </a:r>
            <a:r>
              <a:rPr lang="en-US" dirty="0" smtClean="0"/>
              <a:t>---------------------------- </a:t>
            </a:r>
            <a:endParaRPr lang="en-US" dirty="0" smtClean="0"/>
          </a:p>
          <a:p>
            <a:r>
              <a:rPr lang="en-US" dirty="0" smtClean="0"/>
              <a:t>&gt;&gt;&gt; </a:t>
            </a:r>
            <a:r>
              <a:rPr lang="en-US" dirty="0" smtClean="0"/>
              <a:t>s1={10,"RS",34.56} </a:t>
            </a:r>
            <a:endParaRPr lang="en-US" dirty="0" smtClean="0"/>
          </a:p>
          <a:p>
            <a:r>
              <a:rPr lang="en-US" dirty="0" smtClean="0"/>
              <a:t>&gt;&gt;&gt; </a:t>
            </a:r>
            <a:r>
              <a:rPr lang="en-US" dirty="0" smtClean="0"/>
              <a:t>print(s1,id(s1))----------------------{'RS', 10, 34.56} </a:t>
            </a:r>
            <a:r>
              <a:rPr lang="en-US" dirty="0" smtClean="0"/>
              <a:t>1819500154656</a:t>
            </a:r>
          </a:p>
          <a:p>
            <a:r>
              <a:rPr lang="en-US" dirty="0" smtClean="0"/>
              <a:t> </a:t>
            </a:r>
            <a:r>
              <a:rPr lang="en-US" dirty="0" smtClean="0"/>
              <a:t>&gt;&gt;&gt; s2=s1.copy() </a:t>
            </a:r>
            <a:r>
              <a:rPr lang="en-US" b="1" dirty="0" smtClean="0"/>
              <a:t># Shallow Copy </a:t>
            </a:r>
            <a:endParaRPr lang="en-US" b="1" dirty="0" smtClean="0"/>
          </a:p>
          <a:p>
            <a:r>
              <a:rPr lang="en-US" dirty="0" smtClean="0"/>
              <a:t>&gt;&gt;&gt; </a:t>
            </a:r>
            <a:r>
              <a:rPr lang="en-US" dirty="0" smtClean="0"/>
              <a:t>print(s2,id(s2))---------------{'RS', 10, 34.56} 1819496964704 </a:t>
            </a:r>
            <a:endParaRPr lang="en-US" dirty="0" smtClean="0"/>
          </a:p>
          <a:p>
            <a:r>
              <a:rPr lang="en-US" dirty="0" smtClean="0"/>
              <a:t>&gt;&gt;&gt; </a:t>
            </a:r>
            <a:r>
              <a:rPr lang="en-US" dirty="0" smtClean="0"/>
              <a:t>s1.add(100) </a:t>
            </a:r>
            <a:endParaRPr lang="en-US" dirty="0" smtClean="0"/>
          </a:p>
          <a:p>
            <a:r>
              <a:rPr lang="en-US" dirty="0" smtClean="0"/>
              <a:t>&gt;&gt;&gt; </a:t>
            </a:r>
            <a:r>
              <a:rPr lang="en-US" dirty="0" smtClean="0"/>
              <a:t>s2.add("Python") </a:t>
            </a:r>
            <a:endParaRPr lang="en-US" dirty="0" smtClean="0"/>
          </a:p>
          <a:p>
            <a:r>
              <a:rPr lang="en-US" dirty="0" smtClean="0"/>
              <a:t>&gt;&gt;&gt; </a:t>
            </a:r>
            <a:r>
              <a:rPr lang="en-US" dirty="0" smtClean="0"/>
              <a:t>print(s1,id(s1))--------------{100, 'RS', 10, 34.56} </a:t>
            </a:r>
            <a:r>
              <a:rPr lang="en-US" dirty="0" smtClean="0"/>
              <a:t>1819500154656</a:t>
            </a:r>
          </a:p>
          <a:p>
            <a:r>
              <a:rPr lang="en-US" dirty="0" smtClean="0"/>
              <a:t> </a:t>
            </a:r>
            <a:r>
              <a:rPr lang="en-US" dirty="0" smtClean="0"/>
              <a:t>&gt;&gt;&gt; print(s2,id(s2))-------------{'Python', 'RS', 10, 34.56} 1819496964704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err="1" smtClean="0"/>
              <a:t>isdisjoint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a:t>
            </a:r>
            <a:r>
              <a:rPr lang="en-US" dirty="0" smtClean="0"/>
              <a:t>Syntax: setobj1.isdisjoint(setobj2</a:t>
            </a:r>
            <a:r>
              <a:rPr lang="en-US" dirty="0" smtClean="0"/>
              <a:t>)</a:t>
            </a:r>
          </a:p>
          <a:p>
            <a:r>
              <a:rPr lang="en-US" dirty="0" smtClean="0"/>
              <a:t> </a:t>
            </a:r>
            <a:r>
              <a:rPr lang="en-US" dirty="0" smtClean="0"/>
              <a:t>=&gt;This </a:t>
            </a:r>
            <a:r>
              <a:rPr lang="en-US" dirty="0" err="1" smtClean="0"/>
              <a:t>fucntion</a:t>
            </a:r>
            <a:r>
              <a:rPr lang="en-US" dirty="0" smtClean="0"/>
              <a:t> returns True provided There is no Common Elements between SetObj1 and SetObj2 </a:t>
            </a:r>
            <a:endParaRPr lang="en-US" dirty="0" smtClean="0"/>
          </a:p>
          <a:p>
            <a:r>
              <a:rPr lang="en-US" dirty="0" smtClean="0"/>
              <a:t>=&gt;</a:t>
            </a:r>
            <a:r>
              <a:rPr lang="en-US" dirty="0" smtClean="0"/>
              <a:t>This </a:t>
            </a:r>
            <a:r>
              <a:rPr lang="en-US" dirty="0" err="1" smtClean="0"/>
              <a:t>fucntion</a:t>
            </a:r>
            <a:r>
              <a:rPr lang="en-US" dirty="0" smtClean="0"/>
              <a:t> returns False provided There is </a:t>
            </a:r>
            <a:r>
              <a:rPr lang="en-US" dirty="0" err="1" smtClean="0"/>
              <a:t>Atleast</a:t>
            </a:r>
            <a:r>
              <a:rPr lang="en-US" dirty="0" smtClean="0"/>
              <a:t> One Common Element(s) between SetObj1 and </a:t>
            </a:r>
            <a:r>
              <a:rPr lang="en-US" dirty="0" smtClean="0"/>
              <a:t>SetObj2</a:t>
            </a:r>
          </a:p>
          <a:p>
            <a:r>
              <a:rPr lang="en-US" dirty="0" smtClean="0"/>
              <a:t> </a:t>
            </a:r>
            <a:r>
              <a:rPr lang="en-US" dirty="0" smtClean="0"/>
              <a:t>---------------------------- </a:t>
            </a:r>
            <a:endParaRPr lang="en-US" dirty="0" smtClean="0"/>
          </a:p>
          <a:p>
            <a:r>
              <a:rPr lang="en-US" dirty="0" smtClean="0"/>
              <a:t>Examples </a:t>
            </a:r>
          </a:p>
          <a:p>
            <a:r>
              <a:rPr lang="en-US" dirty="0" smtClean="0"/>
              <a:t>----------------------------</a:t>
            </a:r>
          </a:p>
          <a:p>
            <a:r>
              <a:rPr lang="en-US" dirty="0" smtClean="0"/>
              <a:t> </a:t>
            </a:r>
            <a:r>
              <a:rPr lang="en-US" dirty="0" smtClean="0"/>
              <a:t>&gt;&gt;&gt; s1={10,20,30} </a:t>
            </a:r>
            <a:endParaRPr lang="en-US" dirty="0" smtClean="0"/>
          </a:p>
          <a:p>
            <a:r>
              <a:rPr lang="en-US" dirty="0" smtClean="0"/>
              <a:t>&gt;&gt;&gt; </a:t>
            </a:r>
            <a:r>
              <a:rPr lang="en-US" dirty="0" smtClean="0"/>
              <a:t>s2={30,40,50,60} </a:t>
            </a:r>
            <a:endParaRPr lang="en-US" dirty="0" smtClean="0"/>
          </a:p>
          <a:p>
            <a:r>
              <a:rPr lang="en-US" dirty="0" smtClean="0"/>
              <a:t>&gt;&gt;&gt; </a:t>
            </a:r>
            <a:r>
              <a:rPr lang="en-US" dirty="0" smtClean="0"/>
              <a:t>s3={15,25,35} </a:t>
            </a:r>
            <a:endParaRPr lang="en-US" dirty="0" smtClean="0"/>
          </a:p>
          <a:p>
            <a:r>
              <a:rPr lang="en-US" dirty="0" smtClean="0"/>
              <a:t>&gt;&gt;&gt; </a:t>
            </a:r>
            <a:r>
              <a:rPr lang="en-US" dirty="0" smtClean="0"/>
              <a:t>s1.isdisjoint(s2)-----------------False </a:t>
            </a:r>
            <a:endParaRPr lang="en-US" dirty="0" smtClean="0"/>
          </a:p>
          <a:p>
            <a:r>
              <a:rPr lang="en-US" dirty="0" smtClean="0"/>
              <a:t>&gt;&gt;&gt; </a:t>
            </a:r>
            <a:r>
              <a:rPr lang="en-US" dirty="0" smtClean="0"/>
              <a:t>s1.isdisjoint(s3)-----------------True </a:t>
            </a:r>
            <a:endParaRPr lang="en-US" dirty="0" smtClean="0"/>
          </a:p>
          <a:p>
            <a:r>
              <a:rPr lang="en-US" dirty="0" smtClean="0"/>
              <a:t>&gt;&gt;&gt; </a:t>
            </a:r>
            <a:r>
              <a:rPr lang="en-US" dirty="0" smtClean="0"/>
              <a:t>s2.isdisjoint(s3)-----------------True </a:t>
            </a:r>
            <a:endParaRPr lang="en-US" dirty="0" smtClean="0"/>
          </a:p>
          <a:p>
            <a:r>
              <a:rPr lang="en-US" dirty="0" smtClean="0"/>
              <a:t>--------------------------------- --------------------------------</a:t>
            </a:r>
          </a:p>
          <a:p>
            <a:r>
              <a:rPr lang="en-US" dirty="0" smtClean="0"/>
              <a:t>&gt;&gt;&gt; </a:t>
            </a:r>
            <a:r>
              <a:rPr lang="en-US" dirty="0" smtClean="0"/>
              <a:t>set().</a:t>
            </a:r>
            <a:r>
              <a:rPr lang="en-US" dirty="0" err="1" smtClean="0"/>
              <a:t>isdisjoint</a:t>
            </a:r>
            <a:r>
              <a:rPr lang="en-US" dirty="0" smtClean="0"/>
              <a:t>(set())-----------------True </a:t>
            </a:r>
            <a:endParaRPr lang="en-US" dirty="0" smtClean="0"/>
          </a:p>
          <a:p>
            <a:r>
              <a:rPr lang="en-US" dirty="0" smtClean="0"/>
              <a:t>&gt;&gt;&gt; </a:t>
            </a:r>
            <a:r>
              <a:rPr lang="en-US" dirty="0" smtClean="0"/>
              <a:t>set().</a:t>
            </a:r>
            <a:r>
              <a:rPr lang="en-US" dirty="0" err="1" smtClean="0"/>
              <a:t>isdisjoint</a:t>
            </a:r>
            <a:r>
              <a:rPr lang="en-US" dirty="0" smtClean="0"/>
              <a:t>({10,20,30})----------</a:t>
            </a:r>
            <a:r>
              <a:rPr lang="en-US" dirty="0" smtClean="0"/>
              <a:t>True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8. </a:t>
            </a:r>
            <a:r>
              <a:rPr lang="en-US" dirty="0" err="1" smtClean="0"/>
              <a:t>issuperset</a:t>
            </a:r>
            <a:r>
              <a:rPr lang="en-US" dirty="0" smtClean="0"/>
              <a:t>() </a:t>
            </a:r>
            <a:br>
              <a:rPr lang="en-US" dirty="0" smtClean="0"/>
            </a:br>
            <a:endParaRPr lang="en-US" dirty="0"/>
          </a:p>
        </p:txBody>
      </p:sp>
      <p:sp>
        <p:nvSpPr>
          <p:cNvPr id="3" name="Content Placeholder 2"/>
          <p:cNvSpPr>
            <a:spLocks noGrp="1"/>
          </p:cNvSpPr>
          <p:nvPr>
            <p:ph idx="1"/>
          </p:nvPr>
        </p:nvSpPr>
        <p:spPr>
          <a:xfrm>
            <a:off x="457200" y="1447801"/>
            <a:ext cx="8229600" cy="5410200"/>
          </a:xfrm>
        </p:spPr>
        <p:txBody>
          <a:bodyPr>
            <a:normAutofit fontScale="77500" lnSpcReduction="20000"/>
          </a:bodyPr>
          <a:lstStyle/>
          <a:p>
            <a:r>
              <a:rPr lang="en-US" dirty="0" smtClean="0"/>
              <a:t>Syntax</a:t>
            </a:r>
            <a:r>
              <a:rPr lang="en-US" dirty="0" smtClean="0"/>
              <a:t>: setobj1.issuperset(setobj2</a:t>
            </a:r>
            <a:r>
              <a:rPr lang="en-US" dirty="0" smtClean="0"/>
              <a:t>)</a:t>
            </a:r>
          </a:p>
          <a:p>
            <a:r>
              <a:rPr lang="en-US" dirty="0" smtClean="0"/>
              <a:t> </a:t>
            </a:r>
            <a:r>
              <a:rPr lang="en-US" dirty="0" smtClean="0"/>
              <a:t>=&gt;This Function returns True Provided SetObj1 contains all the Elements of SetObj2 Otherwise It returns False OR </a:t>
            </a:r>
            <a:endParaRPr lang="en-US" dirty="0" smtClean="0"/>
          </a:p>
          <a:p>
            <a:r>
              <a:rPr lang="en-US" dirty="0" smtClean="0"/>
              <a:t>=&gt;</a:t>
            </a:r>
            <a:r>
              <a:rPr lang="en-US" dirty="0" smtClean="0"/>
              <a:t>This Function returns True Provided All the Elements of SetObj2 Present in SetObj1 Otherwise It returns </a:t>
            </a:r>
            <a:r>
              <a:rPr lang="en-US" dirty="0" smtClean="0"/>
              <a:t>False</a:t>
            </a:r>
          </a:p>
          <a:p>
            <a:endParaRPr lang="en-US" dirty="0" smtClean="0"/>
          </a:p>
          <a:p>
            <a:r>
              <a:rPr lang="en-US" dirty="0" smtClean="0"/>
              <a:t>---------------- </a:t>
            </a:r>
          </a:p>
          <a:p>
            <a:r>
              <a:rPr lang="en-US" dirty="0" smtClean="0"/>
              <a:t>Examples </a:t>
            </a:r>
          </a:p>
          <a:p>
            <a:r>
              <a:rPr lang="en-US" dirty="0" smtClean="0"/>
              <a:t>----------------- </a:t>
            </a:r>
          </a:p>
          <a:p>
            <a:r>
              <a:rPr lang="en-US" dirty="0" smtClean="0"/>
              <a:t>&gt;&gt;&gt; </a:t>
            </a:r>
            <a:r>
              <a:rPr lang="en-US" dirty="0" smtClean="0"/>
              <a:t>s1={10,20,30,40} </a:t>
            </a:r>
            <a:endParaRPr lang="en-US" dirty="0" smtClean="0"/>
          </a:p>
          <a:p>
            <a:r>
              <a:rPr lang="en-US" dirty="0" smtClean="0"/>
              <a:t>&gt;&gt;&gt; </a:t>
            </a:r>
            <a:r>
              <a:rPr lang="en-US" dirty="0" smtClean="0"/>
              <a:t>s2={10,20} </a:t>
            </a:r>
            <a:endParaRPr lang="en-US" dirty="0" smtClean="0"/>
          </a:p>
          <a:p>
            <a:r>
              <a:rPr lang="en-US" dirty="0" smtClean="0"/>
              <a:t>&gt;&gt;&gt; </a:t>
            </a:r>
            <a:r>
              <a:rPr lang="en-US" dirty="0" smtClean="0"/>
              <a:t>s3={10,15,25,35} </a:t>
            </a:r>
            <a:endParaRPr lang="en-US" dirty="0" smtClean="0"/>
          </a:p>
          <a:p>
            <a:r>
              <a:rPr lang="en-US" dirty="0" smtClean="0"/>
              <a:t>&gt;&gt;&gt; </a:t>
            </a:r>
            <a:r>
              <a:rPr lang="en-US" dirty="0" smtClean="0"/>
              <a:t>s1.issuperset(s2)---------------True </a:t>
            </a:r>
            <a:endParaRPr lang="en-US" dirty="0" smtClean="0"/>
          </a:p>
          <a:p>
            <a:r>
              <a:rPr lang="en-US" dirty="0" smtClean="0"/>
              <a:t>&gt;&gt;&gt; </a:t>
            </a:r>
            <a:r>
              <a:rPr lang="en-US" dirty="0" smtClean="0"/>
              <a:t>s1.issuperset(s3)---------------False </a:t>
            </a:r>
            <a:endParaRPr lang="en-US" dirty="0" smtClean="0"/>
          </a:p>
          <a:p>
            <a:r>
              <a:rPr lang="en-US" dirty="0" smtClean="0"/>
              <a:t>&gt;&gt;&gt; </a:t>
            </a:r>
            <a:r>
              <a:rPr lang="en-US" dirty="0" smtClean="0"/>
              <a:t>s2.issuperset(s1)---------------False </a:t>
            </a:r>
            <a:endParaRPr lang="en-US" dirty="0" smtClean="0"/>
          </a:p>
          <a:p>
            <a:r>
              <a:rPr lang="en-US" dirty="0" smtClean="0"/>
              <a:t>&gt;&gt;&gt; </a:t>
            </a:r>
            <a:r>
              <a:rPr lang="en-US" dirty="0" smtClean="0"/>
              <a:t>s2.issuperset(s3)---------------False </a:t>
            </a:r>
            <a:endParaRPr lang="en-US" dirty="0" smtClean="0"/>
          </a:p>
          <a:p>
            <a:r>
              <a:rPr lang="en-US" dirty="0" smtClean="0"/>
              <a:t>&gt;&gt;&gt; </a:t>
            </a:r>
            <a:r>
              <a:rPr lang="en-US" dirty="0" smtClean="0"/>
              <a:t>set().</a:t>
            </a:r>
            <a:r>
              <a:rPr lang="en-US" dirty="0" err="1" smtClean="0"/>
              <a:t>issuperset</a:t>
            </a:r>
            <a:r>
              <a:rPr lang="en-US" dirty="0" smtClean="0"/>
              <a:t>(set())---------</a:t>
            </a:r>
            <a:r>
              <a:rPr lang="en-US" dirty="0" smtClean="0"/>
              <a:t>True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a:t>
            </a:r>
            <a:r>
              <a:rPr lang="en-US" dirty="0" err="1" smtClean="0"/>
              <a:t>issubset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Syntax</a:t>
            </a:r>
            <a:r>
              <a:rPr lang="en-US" dirty="0" smtClean="0"/>
              <a:t>: setobj1.issubset(setobj2) </a:t>
            </a:r>
            <a:endParaRPr lang="en-US" dirty="0" smtClean="0"/>
          </a:p>
          <a:p>
            <a:r>
              <a:rPr lang="en-US" dirty="0" smtClean="0"/>
              <a:t>=&gt;</a:t>
            </a:r>
            <a:r>
              <a:rPr lang="en-US" dirty="0" smtClean="0"/>
              <a:t>This </a:t>
            </a:r>
            <a:r>
              <a:rPr lang="en-US" dirty="0" err="1" smtClean="0"/>
              <a:t>Fucntion</a:t>
            </a:r>
            <a:r>
              <a:rPr lang="en-US" dirty="0" smtClean="0"/>
              <a:t> Returns True Provided all the Elements of setobj1 are Present in setobj2 Otherwise returns False. </a:t>
            </a:r>
            <a:endParaRPr lang="en-US" dirty="0" smtClean="0"/>
          </a:p>
          <a:p>
            <a:r>
              <a:rPr lang="en-US" dirty="0" smtClean="0"/>
              <a:t>---------------------- </a:t>
            </a:r>
          </a:p>
          <a:p>
            <a:r>
              <a:rPr lang="en-US" dirty="0" smtClean="0"/>
              <a:t>Examples </a:t>
            </a:r>
          </a:p>
          <a:p>
            <a:r>
              <a:rPr lang="en-US" dirty="0" smtClean="0"/>
              <a:t>---------------------- </a:t>
            </a:r>
          </a:p>
          <a:p>
            <a:r>
              <a:rPr lang="en-US" dirty="0" smtClean="0"/>
              <a:t>&gt;&gt;&gt; </a:t>
            </a:r>
            <a:r>
              <a:rPr lang="en-US" dirty="0" smtClean="0"/>
              <a:t>s1={10,20,30,40} </a:t>
            </a:r>
            <a:endParaRPr lang="en-US" dirty="0" smtClean="0"/>
          </a:p>
          <a:p>
            <a:r>
              <a:rPr lang="en-US" dirty="0" smtClean="0"/>
              <a:t>&gt;&gt;&gt; </a:t>
            </a:r>
            <a:r>
              <a:rPr lang="en-US" dirty="0" smtClean="0"/>
              <a:t>s2={10,20} </a:t>
            </a:r>
            <a:endParaRPr lang="en-US" dirty="0" smtClean="0"/>
          </a:p>
          <a:p>
            <a:r>
              <a:rPr lang="en-US" dirty="0" smtClean="0"/>
              <a:t>&gt;&gt;&gt; </a:t>
            </a:r>
            <a:r>
              <a:rPr lang="en-US" dirty="0" smtClean="0"/>
              <a:t>s3={10,15,25,35} </a:t>
            </a:r>
            <a:r>
              <a:rPr lang="en-US" dirty="0" smtClean="0"/>
              <a:t> </a:t>
            </a:r>
          </a:p>
          <a:p>
            <a:r>
              <a:rPr lang="en-US" dirty="0" smtClean="0"/>
              <a:t>&gt;&gt;&gt; </a:t>
            </a:r>
            <a:r>
              <a:rPr lang="en-US" dirty="0" smtClean="0"/>
              <a:t>s2.issubset(s1)-----------</a:t>
            </a:r>
            <a:r>
              <a:rPr lang="en-US" dirty="0" smtClean="0"/>
              <a:t>True</a:t>
            </a:r>
          </a:p>
          <a:p>
            <a:r>
              <a:rPr lang="en-US" dirty="0" smtClean="0"/>
              <a:t>&gt;&gt;&gt; </a:t>
            </a:r>
            <a:r>
              <a:rPr lang="en-US" dirty="0" smtClean="0"/>
              <a:t>s2.issubset(s3)----------False </a:t>
            </a:r>
            <a:endParaRPr lang="en-US" dirty="0" smtClean="0"/>
          </a:p>
          <a:p>
            <a:r>
              <a:rPr lang="en-US" dirty="0" smtClean="0"/>
              <a:t>&gt;&gt;&gt; </a:t>
            </a:r>
            <a:r>
              <a:rPr lang="en-US" dirty="0" smtClean="0"/>
              <a:t>s1.issubset(s2)-----------False </a:t>
            </a:r>
            <a:endParaRPr lang="en-US" dirty="0" smtClean="0"/>
          </a:p>
          <a:p>
            <a:r>
              <a:rPr lang="en-US" dirty="0" smtClean="0"/>
              <a:t>&gt;&gt;&gt; </a:t>
            </a:r>
            <a:r>
              <a:rPr lang="en-US" dirty="0" smtClean="0"/>
              <a:t>set().</a:t>
            </a:r>
            <a:r>
              <a:rPr lang="en-US" dirty="0" err="1" smtClean="0"/>
              <a:t>issubset</a:t>
            </a:r>
            <a:r>
              <a:rPr lang="en-US" dirty="0" smtClean="0"/>
              <a:t>(set())----------True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&gt;&gt;&gt; </a:t>
            </a:r>
            <a:r>
              <a:rPr lang="en-US" dirty="0" smtClean="0"/>
              <a:t>{10,20,30}.</a:t>
            </a:r>
            <a:r>
              <a:rPr lang="en-US" dirty="0" err="1" smtClean="0"/>
              <a:t>issuperset</a:t>
            </a:r>
            <a:r>
              <a:rPr lang="en-US" dirty="0" smtClean="0"/>
              <a:t>(set()) </a:t>
            </a:r>
            <a:r>
              <a:rPr lang="en-US" dirty="0" smtClean="0"/>
              <a:t>------------True </a:t>
            </a:r>
            <a:endParaRPr lang="en-US" dirty="0" smtClean="0"/>
          </a:p>
          <a:p>
            <a:r>
              <a:rPr lang="en-US" dirty="0" smtClean="0"/>
              <a:t>&gt;&gt;&gt; </a:t>
            </a:r>
            <a:r>
              <a:rPr lang="en-US" dirty="0" smtClean="0"/>
              <a:t>set().</a:t>
            </a:r>
            <a:r>
              <a:rPr lang="en-US" dirty="0" err="1" smtClean="0"/>
              <a:t>issubset</a:t>
            </a:r>
            <a:r>
              <a:rPr lang="en-US" dirty="0" smtClean="0"/>
              <a:t>({10,20,30</a:t>
            </a:r>
            <a:r>
              <a:rPr lang="en-US" dirty="0" smtClean="0"/>
              <a:t>})---------- </a:t>
            </a:r>
            <a:r>
              <a:rPr lang="en-US" dirty="0" smtClean="0"/>
              <a:t>True </a:t>
            </a:r>
            <a:endParaRPr lang="en-US" dirty="0" smtClean="0"/>
          </a:p>
          <a:p>
            <a:r>
              <a:rPr lang="en-US" dirty="0" smtClean="0"/>
              <a:t>&gt;&gt;&gt; </a:t>
            </a:r>
            <a:r>
              <a:rPr lang="en-US" dirty="0" smtClean="0"/>
              <a:t>set("RADAR").</a:t>
            </a:r>
            <a:r>
              <a:rPr lang="en-US" dirty="0" err="1" smtClean="0"/>
              <a:t>isdisjoint</a:t>
            </a:r>
            <a:r>
              <a:rPr lang="en-US" dirty="0" smtClean="0"/>
              <a:t>(set("ROCKET</a:t>
            </a:r>
            <a:r>
              <a:rPr lang="en-US" dirty="0" smtClean="0"/>
              <a:t>"))--------------------------------------- False</a:t>
            </a:r>
          </a:p>
          <a:p>
            <a:r>
              <a:rPr lang="en-US" dirty="0" smtClean="0"/>
              <a:t> </a:t>
            </a:r>
            <a:r>
              <a:rPr lang="en-US" dirty="0" smtClean="0"/>
              <a:t>&gt;&gt;&gt; set("RADAR").</a:t>
            </a:r>
            <a:r>
              <a:rPr lang="en-US" dirty="0" err="1" smtClean="0"/>
              <a:t>issubset</a:t>
            </a:r>
            <a:r>
              <a:rPr lang="en-US" dirty="0" smtClean="0"/>
              <a:t>(set("ROCKET</a:t>
            </a:r>
            <a:r>
              <a:rPr lang="en-US" dirty="0" smtClean="0"/>
              <a:t>"))--------------------------------------------------- 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union()</a:t>
            </a:r>
            <a:endParaRPr lang="en-US" dirty="0"/>
          </a:p>
        </p:txBody>
      </p:sp>
      <p:sp>
        <p:nvSpPr>
          <p:cNvPr id="3" name="Content Placeholder 2"/>
          <p:cNvSpPr>
            <a:spLocks noGrp="1"/>
          </p:cNvSpPr>
          <p:nvPr>
            <p:ph idx="1"/>
          </p:nvPr>
        </p:nvSpPr>
        <p:spPr/>
        <p:txBody>
          <a:bodyPr>
            <a:normAutofit/>
          </a:bodyPr>
          <a:lstStyle/>
          <a:p>
            <a:r>
              <a:rPr lang="en-US" dirty="0" smtClean="0"/>
              <a:t>=&gt;</a:t>
            </a:r>
            <a:r>
              <a:rPr lang="en-US" dirty="0" smtClean="0"/>
              <a:t>Syntax: setobj3=setobj1.union(setobj2) </a:t>
            </a:r>
          </a:p>
          <a:p>
            <a:r>
              <a:rPr lang="en-US" dirty="0" smtClean="0"/>
              <a:t>=&gt;</a:t>
            </a:r>
            <a:r>
              <a:rPr lang="en-US" dirty="0" smtClean="0"/>
              <a:t>This function is used for Taking all Unique Elements of setobj1 and setobj2 and Place the Resultant Elements in SetObj3. </a:t>
            </a:r>
            <a:endParaRPr lang="en-US" dirty="0" smtClean="0"/>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&gt;&gt;&gt; s1={10,20,30}</a:t>
            </a:r>
          </a:p>
          <a:p>
            <a:r>
              <a:rPr lang="en-US" dirty="0" smtClean="0"/>
              <a:t> &gt;&gt;&gt; s2={30,40,50} </a:t>
            </a:r>
          </a:p>
          <a:p>
            <a:r>
              <a:rPr lang="en-US" dirty="0" smtClean="0"/>
              <a:t>&gt;&gt;&gt; s3=s1.union(s2) </a:t>
            </a:r>
          </a:p>
          <a:p>
            <a:r>
              <a:rPr lang="en-US" dirty="0" smtClean="0"/>
              <a:t>&gt;&gt;&gt; print(s3,type(s3))------{50, 20, 40, 10, 30} &lt;class 'set'&gt; </a:t>
            </a:r>
          </a:p>
          <a:p>
            <a:r>
              <a:rPr lang="en-US" dirty="0" smtClean="0"/>
              <a:t>---------------------- </a:t>
            </a:r>
          </a:p>
          <a:p>
            <a:r>
              <a:rPr lang="en-US" dirty="0" smtClean="0"/>
              <a:t>&gt;&gt;&gt; s1={10,20,30}</a:t>
            </a:r>
          </a:p>
          <a:p>
            <a:r>
              <a:rPr lang="en-US" dirty="0" smtClean="0"/>
              <a:t> &gt;&gt;&gt; s2={30,40,50} </a:t>
            </a:r>
          </a:p>
          <a:p>
            <a:r>
              <a:rPr lang="en-US" dirty="0" smtClean="0"/>
              <a:t>&gt;&gt;&gt; s3=s2.union(s1) </a:t>
            </a:r>
          </a:p>
          <a:p>
            <a:r>
              <a:rPr lang="en-US" dirty="0" smtClean="0"/>
              <a:t>&gt;&gt;&gt; print(s3,type(s3))------------------------{50, 20, 40, 10, 30} &lt;class 'set'&gt; </a:t>
            </a:r>
          </a:p>
          <a:p>
            <a:r>
              <a:rPr lang="en-US" dirty="0" smtClean="0"/>
              <a:t>&gt;&gt;&gt; {10,20,30}.union({"</a:t>
            </a:r>
            <a:r>
              <a:rPr lang="en-US" dirty="0" err="1" smtClean="0"/>
              <a:t>Python","C</a:t>
            </a:r>
            <a:r>
              <a:rPr lang="en-US" dirty="0" smtClean="0"/>
              <a:t>"})----{'Python', 20, 'C', 10, 30} </a:t>
            </a:r>
          </a:p>
          <a:p>
            <a:r>
              <a:rPr lang="en-US" dirty="0" smtClean="0"/>
              <a:t>----------------------------- </a:t>
            </a:r>
          </a:p>
          <a:p>
            <a:r>
              <a:rPr lang="en-US" dirty="0" smtClean="0"/>
              <a:t>&gt;&gt;&gt; s1={10,20,30}</a:t>
            </a:r>
          </a:p>
          <a:p>
            <a:r>
              <a:rPr lang="en-US" dirty="0" smtClean="0"/>
              <a:t> &gt;&gt;&gt; s2={30,40,50} </a:t>
            </a:r>
          </a:p>
          <a:p>
            <a:r>
              <a:rPr lang="en-US" dirty="0" smtClean="0"/>
              <a:t>&gt;&gt;&gt; s3={15,25} </a:t>
            </a:r>
          </a:p>
          <a:p>
            <a:r>
              <a:rPr lang="en-US" dirty="0" smtClean="0"/>
              <a:t>&gt;&gt;&gt; s4=s1.union(s2,s3) </a:t>
            </a:r>
          </a:p>
          <a:p>
            <a:r>
              <a:rPr lang="en-US" dirty="0" smtClean="0"/>
              <a:t>&gt;&gt;&gt; print(s4,type(s4))--------------{50, 20, 40, 25, 10, 30, 15} &lt;class 'set'&gt;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intersection()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 </a:t>
            </a:r>
            <a:r>
              <a:rPr lang="en-US" dirty="0" smtClean="0"/>
              <a:t>Syntax: setobj3=setobj1.intersection(setobj2) </a:t>
            </a:r>
            <a:endParaRPr lang="en-US" dirty="0" smtClean="0"/>
          </a:p>
          <a:p>
            <a:r>
              <a:rPr lang="en-US" dirty="0" smtClean="0"/>
              <a:t>=&gt;</a:t>
            </a:r>
            <a:r>
              <a:rPr lang="en-US" dirty="0" smtClean="0"/>
              <a:t>This Function is used for Obtaining Common Element(s) from Both SetObj1 and SetObj2 and Place Resultant Common Elements in SetObj3. </a:t>
            </a:r>
            <a:endParaRPr lang="en-US" dirty="0" smtClean="0"/>
          </a:p>
          <a:p>
            <a:r>
              <a:rPr lang="en-US" dirty="0" smtClean="0"/>
              <a:t>-------------------------- </a:t>
            </a:r>
          </a:p>
          <a:p>
            <a:r>
              <a:rPr lang="en-US" dirty="0" smtClean="0"/>
              <a:t>Examples </a:t>
            </a:r>
          </a:p>
          <a:p>
            <a:r>
              <a:rPr lang="en-US" dirty="0" smtClean="0"/>
              <a:t>-------------------------- </a:t>
            </a:r>
          </a:p>
          <a:p>
            <a:r>
              <a:rPr lang="en-US" dirty="0" smtClean="0"/>
              <a:t>&gt;&gt;&gt; </a:t>
            </a:r>
            <a:r>
              <a:rPr lang="en-US" dirty="0" smtClean="0"/>
              <a:t>s1={10,20,30} </a:t>
            </a:r>
            <a:endParaRPr lang="en-US" dirty="0" smtClean="0"/>
          </a:p>
          <a:p>
            <a:r>
              <a:rPr lang="en-US" dirty="0" smtClean="0"/>
              <a:t>&gt;&gt;&gt; </a:t>
            </a:r>
            <a:r>
              <a:rPr lang="en-US" dirty="0" smtClean="0"/>
              <a:t>s2={30,40,50} </a:t>
            </a:r>
            <a:endParaRPr lang="en-US" dirty="0" smtClean="0"/>
          </a:p>
          <a:p>
            <a:r>
              <a:rPr lang="en-US" dirty="0" smtClean="0"/>
              <a:t>&gt;&gt;&gt; </a:t>
            </a:r>
            <a:r>
              <a:rPr lang="en-US" dirty="0" smtClean="0"/>
              <a:t>s3=s1.intersection(s2) </a:t>
            </a:r>
            <a:endParaRPr lang="en-US" dirty="0" smtClean="0"/>
          </a:p>
          <a:p>
            <a:r>
              <a:rPr lang="en-US" dirty="0" smtClean="0"/>
              <a:t>&gt;&gt;&gt; </a:t>
            </a:r>
            <a:r>
              <a:rPr lang="en-US" dirty="0" smtClean="0"/>
              <a:t>print(s3,type(s3))------------{30} &lt;class 'set'&gt; </a:t>
            </a:r>
            <a:endParaRPr lang="en-US" dirty="0" smtClean="0"/>
          </a:p>
          <a:p>
            <a:r>
              <a:rPr lang="en-US" dirty="0" smtClean="0"/>
              <a:t>&gt;&gt;&gt; </a:t>
            </a:r>
            <a:r>
              <a:rPr lang="en-US" dirty="0" smtClean="0"/>
              <a:t>{10,20,30}.intersection({"</a:t>
            </a:r>
            <a:r>
              <a:rPr lang="en-US" dirty="0" err="1" smtClean="0"/>
              <a:t>Python","C</a:t>
            </a:r>
            <a:r>
              <a:rPr lang="en-US" dirty="0" smtClean="0"/>
              <a:t>"})---------set</a:t>
            </a:r>
            <a:r>
              <a:rPr lang="en-US" dirty="0" smtClean="0"/>
              <a:t>()</a:t>
            </a:r>
          </a:p>
          <a:p>
            <a:r>
              <a:rPr lang="en-US" dirty="0" smtClean="0"/>
              <a:t> </a:t>
            </a:r>
            <a:r>
              <a:rPr lang="en-US" dirty="0" smtClean="0"/>
              <a:t>----------------------- </a:t>
            </a:r>
            <a:endParaRPr lang="en-US" dirty="0" smtClean="0"/>
          </a:p>
          <a:p>
            <a:r>
              <a:rPr lang="en-US" dirty="0" smtClean="0"/>
              <a:t>&gt;&gt;&gt; </a:t>
            </a:r>
            <a:r>
              <a:rPr lang="en-US" dirty="0" smtClean="0"/>
              <a:t>s1={10,20,30} </a:t>
            </a:r>
            <a:endParaRPr lang="en-US" dirty="0" smtClean="0"/>
          </a:p>
          <a:p>
            <a:r>
              <a:rPr lang="en-US" dirty="0" smtClean="0"/>
              <a:t>&gt;&gt;&gt; </a:t>
            </a:r>
            <a:r>
              <a:rPr lang="en-US" dirty="0" smtClean="0"/>
              <a:t>s2={30,40,50} </a:t>
            </a:r>
            <a:endParaRPr lang="en-US" dirty="0" smtClean="0"/>
          </a:p>
          <a:p>
            <a:r>
              <a:rPr lang="en-US" dirty="0" smtClean="0"/>
              <a:t>&gt;&gt;&gt; </a:t>
            </a:r>
            <a:r>
              <a:rPr lang="en-US" dirty="0" smtClean="0"/>
              <a:t>s3={15,25} </a:t>
            </a:r>
            <a:endParaRPr lang="en-US" dirty="0" smtClean="0"/>
          </a:p>
          <a:p>
            <a:r>
              <a:rPr lang="en-US" dirty="0" smtClean="0"/>
              <a:t>&gt;&gt;&gt; </a:t>
            </a:r>
            <a:r>
              <a:rPr lang="en-US" dirty="0" smtClean="0"/>
              <a:t>s4=s1.intersection(s2,s3</a:t>
            </a:r>
            <a:r>
              <a:rPr lang="en-US" dirty="0" smtClean="0"/>
              <a:t>)</a:t>
            </a:r>
          </a:p>
          <a:p>
            <a:r>
              <a:rPr lang="en-US" dirty="0" smtClean="0"/>
              <a:t> </a:t>
            </a:r>
            <a:r>
              <a:rPr lang="en-US" dirty="0" smtClean="0"/>
              <a:t>&gt;&gt;&gt; print(s4,type(s4))-------------set() &lt;class 'set</a:t>
            </a:r>
            <a:r>
              <a:rPr lang="en-US" dirty="0" smtClean="0"/>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difference()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smtClean="0"/>
              <a:t>=&gt;Syntax: setobj3=setobj1.difference(setobj2) </a:t>
            </a:r>
            <a:endParaRPr lang="en-US" dirty="0" smtClean="0"/>
          </a:p>
          <a:p>
            <a:r>
              <a:rPr lang="en-US" dirty="0" smtClean="0"/>
              <a:t>=&gt;</a:t>
            </a:r>
            <a:r>
              <a:rPr lang="en-US" dirty="0" smtClean="0"/>
              <a:t>This function is used for Removing the Common Elements from Both Setobj1 and SetObj2 and Takes Remaining Elements from SetObj1 and Place them in setobj3</a:t>
            </a:r>
            <a:r>
              <a:rPr lang="en-US" dirty="0" smtClean="0"/>
              <a:t>.</a:t>
            </a:r>
          </a:p>
          <a:p>
            <a:r>
              <a:rPr lang="en-US" dirty="0" smtClean="0"/>
              <a:t> </a:t>
            </a:r>
            <a:r>
              <a:rPr lang="en-US" dirty="0" smtClean="0"/>
              <a:t>----------------------------------- </a:t>
            </a:r>
            <a:endParaRPr lang="en-US" dirty="0" smtClean="0"/>
          </a:p>
          <a:p>
            <a:r>
              <a:rPr lang="en-US" dirty="0" smtClean="0"/>
              <a:t>Examples</a:t>
            </a:r>
          </a:p>
          <a:p>
            <a:r>
              <a:rPr lang="en-US" dirty="0" smtClean="0"/>
              <a:t> </a:t>
            </a:r>
            <a:r>
              <a:rPr lang="en-US" dirty="0" smtClean="0"/>
              <a:t>----------------------------------- </a:t>
            </a:r>
            <a:endParaRPr lang="en-US" dirty="0" smtClean="0"/>
          </a:p>
          <a:p>
            <a:r>
              <a:rPr lang="en-US" dirty="0" smtClean="0"/>
              <a:t>&gt;&gt;&gt; </a:t>
            </a:r>
            <a:r>
              <a:rPr lang="en-US" dirty="0" smtClean="0"/>
              <a:t>s1={10,20,30,40</a:t>
            </a:r>
            <a:r>
              <a:rPr lang="en-US" dirty="0" smtClean="0"/>
              <a:t>}</a:t>
            </a:r>
          </a:p>
          <a:p>
            <a:r>
              <a:rPr lang="en-US" dirty="0" smtClean="0"/>
              <a:t> </a:t>
            </a:r>
            <a:r>
              <a:rPr lang="en-US" dirty="0" smtClean="0"/>
              <a:t>&gt;&gt;&gt; s2={30,40,50,60} </a:t>
            </a:r>
            <a:endParaRPr lang="en-US" dirty="0" smtClean="0"/>
          </a:p>
          <a:p>
            <a:r>
              <a:rPr lang="en-US" dirty="0" smtClean="0"/>
              <a:t>&gt;&gt;&gt; </a:t>
            </a:r>
            <a:r>
              <a:rPr lang="en-US" dirty="0" smtClean="0"/>
              <a:t>s3=s1.difference(s2) </a:t>
            </a:r>
            <a:endParaRPr lang="en-US" dirty="0" smtClean="0"/>
          </a:p>
          <a:p>
            <a:r>
              <a:rPr lang="en-US" dirty="0" smtClean="0"/>
              <a:t>&gt;&gt;&gt; </a:t>
            </a:r>
            <a:r>
              <a:rPr lang="en-US" dirty="0" smtClean="0"/>
              <a:t>print(s3,type(s3))------------------{10, 20} &lt;class 'set'&gt; </a:t>
            </a:r>
            <a:endParaRPr lang="en-US" dirty="0" smtClean="0"/>
          </a:p>
          <a:p>
            <a:r>
              <a:rPr lang="en-US" dirty="0" smtClean="0"/>
              <a:t>&gt;&gt;&gt; </a:t>
            </a:r>
            <a:r>
              <a:rPr lang="en-US" dirty="0" smtClean="0"/>
              <a:t>s4=s2.difference(s1) </a:t>
            </a:r>
            <a:endParaRPr lang="en-US" dirty="0" smtClean="0"/>
          </a:p>
          <a:p>
            <a:r>
              <a:rPr lang="en-US" dirty="0" smtClean="0"/>
              <a:t>&gt;&gt;&gt; </a:t>
            </a:r>
            <a:r>
              <a:rPr lang="en-US" dirty="0" smtClean="0"/>
              <a:t>print(s4,type(s4))-----------------{50, 60} &lt;class 'set'&gt; </a:t>
            </a:r>
            <a:endParaRPr lang="en-US" dirty="0" smtClean="0"/>
          </a:p>
          <a:p>
            <a:r>
              <a:rPr lang="en-US" dirty="0" smtClean="0"/>
              <a:t>&gt;&gt;&gt; </a:t>
            </a:r>
            <a:r>
              <a:rPr lang="en-US" dirty="0" smtClean="0"/>
              <a:t>{10,20}.difference({10,20}).difference({"A","E"})-----------set() </a:t>
            </a:r>
            <a:endParaRPr lang="en-US" dirty="0" smtClean="0"/>
          </a:p>
          <a:p>
            <a:r>
              <a:rPr lang="en-US" dirty="0" smtClean="0"/>
              <a:t>&gt;&gt;&gt; </a:t>
            </a:r>
            <a:r>
              <a:rPr lang="en-US" dirty="0" smtClean="0"/>
              <a:t>{"A","E"}.difference({10,20}).difference({10,20})----------{'E', 'A'}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Functions set</a:t>
            </a:r>
            <a:endParaRPr lang="en-US" dirty="0"/>
          </a:p>
        </p:txBody>
      </p:sp>
      <p:sp>
        <p:nvSpPr>
          <p:cNvPr id="3" name="Content Placeholder 2"/>
          <p:cNvSpPr>
            <a:spLocks noGrp="1"/>
          </p:cNvSpPr>
          <p:nvPr>
            <p:ph idx="1"/>
          </p:nvPr>
        </p:nvSpPr>
        <p:spPr/>
        <p:txBody>
          <a:bodyPr>
            <a:normAutofit/>
          </a:bodyPr>
          <a:lstStyle/>
          <a:p>
            <a:r>
              <a:rPr lang="en-US" dirty="0" smtClean="0"/>
              <a:t>=&gt;</a:t>
            </a:r>
            <a:r>
              <a:rPr lang="en-US" dirty="0" smtClean="0"/>
              <a:t>On the Object of set, we can Perform Various Operations by using Pre-Defined Functions Present in set object. </a:t>
            </a:r>
            <a:endParaRPr lang="en-US" dirty="0" smtClean="0"/>
          </a:p>
          <a:p>
            <a:r>
              <a:rPr lang="en-US" dirty="0" smtClean="0"/>
              <a:t>1</a:t>
            </a:r>
            <a:r>
              <a:rPr lang="en-US" dirty="0" smtClean="0"/>
              <a:t>. add() </a:t>
            </a:r>
          </a:p>
          <a:p>
            <a:r>
              <a:rPr lang="en-US" dirty="0" smtClean="0"/>
              <a:t> </a:t>
            </a:r>
            <a:r>
              <a:rPr lang="en-US" dirty="0" smtClean="0"/>
              <a:t>=&gt;Syntax: </a:t>
            </a:r>
            <a:r>
              <a:rPr lang="en-US" dirty="0" err="1" smtClean="0"/>
              <a:t>setobj.add</a:t>
            </a:r>
            <a:r>
              <a:rPr lang="en-US" dirty="0" smtClean="0"/>
              <a:t>(value) </a:t>
            </a:r>
            <a:endParaRPr lang="en-US" dirty="0" smtClean="0"/>
          </a:p>
          <a:p>
            <a:r>
              <a:rPr lang="en-US" dirty="0" smtClean="0"/>
              <a:t>=&gt;</a:t>
            </a:r>
            <a:r>
              <a:rPr lang="en-US" dirty="0" smtClean="0"/>
              <a:t>This Function is used for adding an Element to set object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US" dirty="0" smtClean="0"/>
              <a:t>------------------------------------------------------------------------------------------------------------------------------------------------------------ 13. </a:t>
            </a:r>
            <a:r>
              <a:rPr lang="en-US" dirty="0" err="1" smtClean="0"/>
              <a:t>symmetric_difference</a:t>
            </a:r>
            <a:r>
              <a:rPr lang="en-US" dirty="0" smtClean="0"/>
              <a:t>() ------------------------------------------------------------------------------------------------------------------------------------------------------------ =&gt;Syntax: setobj3=setobj1.symmetric_difference(setobj2) OR =&gt;Syntax By Formula1: setobj3=setobj1.union(setobj2).difference(setob1.intersection(setobj2)) =&gt;Syntax By Formula2: setobj3=(setobj1.difference(setobj2)).union(setob2.difference(setobj1)) =&gt;This Function Removes the Common Elements from Both SetObj1 and SetObj2 and Take the Remaining Elements from Both SetObj1 and Setobj2 and Place them in SetObj3. ---------------------- Examples ---------------------- &gt;&gt;&gt; s1={10,20,30} &gt;&gt;&gt; s2={20,30,40,50} &gt;&gt;&gt; s3=s1.symmetric_difference(s2) &gt;&gt;&gt; print(s3,type(s3))-------------------{40, 10, 50} &lt;class 'set'&gt; &gt;&gt;&gt; s4=s2.symmetric_difference(s1) &gt;&gt;&gt; print(s4,type(s4))------------------{40, 10, 50} &lt;class 'set'&gt; &gt;&gt;&gt; {10,20,30}.</a:t>
            </a:r>
            <a:r>
              <a:rPr lang="en-US" dirty="0" err="1" smtClean="0"/>
              <a:t>symmetric_difference</a:t>
            </a:r>
            <a:r>
              <a:rPr lang="en-US" dirty="0" smtClean="0"/>
              <a:t>({1,2,3})----------{1, 2, 3, 10, 20, 30} &gt;&gt;&gt; {10,20,30}.</a:t>
            </a:r>
            <a:r>
              <a:rPr lang="en-US" dirty="0" err="1" smtClean="0"/>
              <a:t>symmetric_difference</a:t>
            </a:r>
            <a:r>
              <a:rPr lang="en-US" dirty="0" smtClean="0"/>
              <a:t>({10,20,30})--------set() &gt;&gt;&gt; s1={10,20,30} &gt;&gt;&gt; s2={20,30,40,50} ---------------------------------------------- &gt;&gt;&gt; s3=s1.union(s2).difference(s1.intersection(s2)) &gt;&gt;&gt; print(s3,type(s3))--------------------{40, 50, 10} &lt;class 'set'&gt; OR &gt;&gt;&gt; s4=(s1.difference(s2)).union(s2.difference(s1)) &gt;&gt;&gt; print(s4,type(s4))---------------------{40, 10, 50} &lt;class 'set'&gt; ------------------------------------------------------------------------------------------------------------------------------------------------------------ 14. </a:t>
            </a:r>
            <a:r>
              <a:rPr lang="en-US" dirty="0" err="1" smtClean="0"/>
              <a:t>difference_update</a:t>
            </a:r>
            <a:r>
              <a:rPr lang="en-US" dirty="0" smtClean="0"/>
              <a:t>() ------------------------------------------------------------------------------------------------------------------------------------------------------------ Syntax: setobj3=setobj1.difference_update(setobj2) ----------- =&gt;This function is used for Removing the Common Elements from Both Setobj1 and SetObj2 and Takes Remaining Elements from SetObj1 and Place them in setobj1 Itself and the Value of setObj3 contains None. --------------------- Examples --------------------- &gt;&gt;&gt; s1={10,20,30} &gt;&gt;&gt; s2={20,30,40,50} &gt;&gt;&gt; s3=s1.difference_update(s2) &gt;&gt;&gt; print(s3,type(s3))--------------------None &lt;class '</a:t>
            </a:r>
            <a:r>
              <a:rPr lang="en-US" dirty="0" err="1" smtClean="0"/>
              <a:t>NoneType</a:t>
            </a:r>
            <a:r>
              <a:rPr lang="en-US" dirty="0" smtClean="0"/>
              <a:t>'&gt; &gt;&gt;&gt; print(s1,type(s1))--------------------{10} &lt;class 'set'&gt; &gt;&gt;&gt; s1={10,20,30} &gt;&gt;&gt; s2={20,30,40,50} &gt;&gt;&gt; s2.difference_update(s1) &gt;&gt;&gt; print(s2)--------------------------------{50, 40} ------------------------------------------------------------------------------------------------------------------------------------------------------------ 15. </a:t>
            </a:r>
            <a:r>
              <a:rPr lang="en-US" dirty="0" err="1" smtClean="0"/>
              <a:t>symmetric_difference_update</a:t>
            </a:r>
            <a:r>
              <a:rPr lang="en-US" dirty="0" smtClean="0"/>
              <a:t>() ------------------------------------------------------------------------------------------------------------------------------------------------------------ =&gt;Syntax:setobj1.symmetric_difference_update(setobj2) =&gt;This Function Removes the Common Elements from Both SetObj1 and SetObj2 and Take the Remaining Elements from Both SetObj1 and Setobj2 and Place them in SetObj1 Itself. ----------------------- Examples ------------------------ &gt;&gt;&gt; s1={10,20,30} &gt;&gt;&gt; s2={20,30,40,50} &gt;&gt;&gt; s3=s1.symmetric_difference_update(s2) &gt;&gt;&gt; print(s3)--------------None &gt;&gt;&gt; print(s1,type(s1))---------{40, 10, 50} &lt;class 'set'&gt; ------------------------------------------------------------------------------------------------------------------------------------------------------------ 16. update() ----------------------------------------------------------------------------------------------------------------------------------------------------------- =&gt;Syntax: setobj1.update(setobj2) =&gt;This Function updates all Elements of SetObj2 with SetObj1 OR =&gt;This Function Merger all Elements of SetObj2 with SetObj1 ----------------------- Examples ----------------------- &gt;&gt;&gt; s1={10,20,30} &gt;&gt;&gt; s2={15,25} &gt;&gt;&gt; print(s1,id(s1))-----------------{10, 20, 30} 1794171953760 &gt;&gt;&gt; print(s2,id(s2))-----------------{25, 15} 1794175144160 &gt;&gt;&gt; s1.update(s2) &gt;&gt;&gt; print(s1,id(s1))------------------{20, 25, 10, 30, 15} 1794171953760 ------------------------------------- &gt;&gt;&gt; s1={10,20,30} &gt;&gt;&gt; s2={10,15} &gt;&gt;&gt; s1.update(s2) &gt;&gt;&gt; print(s1)--------------------{20, 10, 30, 15} ----------------------------------- &gt;&gt;&gt; s1={10,20,30} &gt;&gt;&gt; s2={10,20,30} &gt;&gt;&gt; s1.update(s2) &gt;&gt;&gt; print(s1)--------------------{20, 10, 30} ----------------------------------------------------------------------------------------------------------------------------------------------------------- 17. </a:t>
            </a:r>
            <a:r>
              <a:rPr lang="en-US" dirty="0" err="1" smtClean="0"/>
              <a:t>intersection_update</a:t>
            </a:r>
            <a:r>
              <a:rPr lang="en-US" dirty="0" smtClean="0"/>
              <a:t>() ------------------------------------------------------------------------------------------------------------------------------------------------------------ =&gt;Syntax:setobj1.intersection_update(setobj2) =&gt;This </a:t>
            </a:r>
            <a:r>
              <a:rPr lang="en-US" dirty="0" err="1" smtClean="0"/>
              <a:t>FunctionO</a:t>
            </a:r>
            <a:r>
              <a:rPr lang="en-US" dirty="0" smtClean="0"/>
              <a:t> the Common Elements from Both SetObj1 and SetObj2 and Resultant Common Elements </a:t>
            </a:r>
            <a:r>
              <a:rPr lang="en-US" dirty="0" err="1" smtClean="0"/>
              <a:t>Placedin</a:t>
            </a:r>
            <a:r>
              <a:rPr lang="en-US" dirty="0" smtClean="0"/>
              <a:t> SetObj1 Itself. </a:t>
            </a:r>
            <a:r>
              <a:rPr lang="en-US" smtClean="0"/>
              <a:t>----------------------------------- Examples ------------------------------------ &gt;&gt;&gt; s1={10,20,30} &gt;&gt;&gt; s2={20,40,50} &gt;&gt;&gt; s1.intersection_update(s2) &gt;&gt;&gt; print(s1)------------------{20} =====================================================================================</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a:t>
            </a:r>
            <a:r>
              <a:rPr lang="en-US" dirty="0" smtClean="0"/>
              <a:t>:-</a:t>
            </a:r>
            <a:endParaRPr lang="en-US" dirty="0"/>
          </a:p>
        </p:txBody>
      </p:sp>
      <p:sp>
        <p:nvSpPr>
          <p:cNvPr id="3" name="Content Placeholder 2"/>
          <p:cNvSpPr>
            <a:spLocks noGrp="1"/>
          </p:cNvSpPr>
          <p:nvPr>
            <p:ph idx="1"/>
          </p:nvPr>
        </p:nvSpPr>
        <p:spPr>
          <a:xfrm>
            <a:off x="0" y="1775191"/>
            <a:ext cx="9144000" cy="4625609"/>
          </a:xfrm>
        </p:spPr>
        <p:txBody>
          <a:bodyPr>
            <a:normAutofit fontScale="70000" lnSpcReduction="20000"/>
          </a:bodyPr>
          <a:lstStyle/>
          <a:p>
            <a:r>
              <a:rPr lang="en-US" dirty="0" smtClean="0"/>
              <a:t>&gt;&gt;&gt; </a:t>
            </a:r>
            <a:r>
              <a:rPr lang="en-US" dirty="0" smtClean="0"/>
              <a:t>s1={10,"RS",34.56} </a:t>
            </a:r>
            <a:endParaRPr lang="en-US" dirty="0" smtClean="0"/>
          </a:p>
          <a:p>
            <a:r>
              <a:rPr lang="en-US" dirty="0" smtClean="0"/>
              <a:t>&gt;&gt;&gt; </a:t>
            </a:r>
            <a:r>
              <a:rPr lang="en-US" dirty="0" smtClean="0"/>
              <a:t>print(s1,type(s1),id(s1))------------{'RS', 10, 34.56} &lt;class 'set'&gt; </a:t>
            </a:r>
            <a:r>
              <a:rPr lang="en-US" dirty="0" smtClean="0"/>
              <a:t> 								    1819496964704 </a:t>
            </a:r>
          </a:p>
          <a:p>
            <a:r>
              <a:rPr lang="en-US" dirty="0" smtClean="0"/>
              <a:t>&gt;&gt;&gt; </a:t>
            </a:r>
            <a:r>
              <a:rPr lang="en-US" dirty="0" smtClean="0"/>
              <a:t>s1.add("Python") </a:t>
            </a:r>
            <a:endParaRPr lang="en-US" dirty="0" smtClean="0"/>
          </a:p>
          <a:p>
            <a:r>
              <a:rPr lang="en-US" dirty="0" smtClean="0"/>
              <a:t>&gt;&gt;&gt; </a:t>
            </a:r>
            <a:r>
              <a:rPr lang="en-US" dirty="0" smtClean="0"/>
              <a:t>print(s1,type(s1),id(s1))-----------{'Python', 'RS', 10, 34.56} &lt;class 'set'&gt; </a:t>
            </a:r>
            <a:r>
              <a:rPr lang="en-US" dirty="0" smtClean="0"/>
              <a:t>							     1819496964704 </a:t>
            </a:r>
          </a:p>
          <a:p>
            <a:r>
              <a:rPr lang="en-US" dirty="0" smtClean="0"/>
              <a:t>&gt;&gt;&gt; </a:t>
            </a:r>
            <a:r>
              <a:rPr lang="en-US" dirty="0" smtClean="0"/>
              <a:t>s1.add(333) </a:t>
            </a:r>
            <a:endParaRPr lang="en-US" dirty="0" smtClean="0"/>
          </a:p>
          <a:p>
            <a:r>
              <a:rPr lang="en-US" dirty="0" smtClean="0"/>
              <a:t>&gt;&gt;&gt; </a:t>
            </a:r>
            <a:r>
              <a:rPr lang="en-US" dirty="0" smtClean="0"/>
              <a:t>print(s1,type(s1),id(s1</a:t>
            </a:r>
            <a:r>
              <a:rPr lang="en-US" dirty="0" smtClean="0"/>
              <a:t>))-------{</a:t>
            </a:r>
            <a:r>
              <a:rPr lang="en-US" dirty="0" smtClean="0"/>
              <a:t>34.56, 'RS', 10, 333, 'Python'} &lt;class 'set'&gt; </a:t>
            </a:r>
            <a:r>
              <a:rPr lang="en-US" dirty="0" smtClean="0"/>
              <a:t>							          1819496964704 </a:t>
            </a:r>
          </a:p>
          <a:p>
            <a:r>
              <a:rPr lang="en-US" dirty="0" smtClean="0"/>
              <a:t>------------------------------------------ </a:t>
            </a:r>
          </a:p>
          <a:p>
            <a:r>
              <a:rPr lang="en-US" dirty="0" smtClean="0"/>
              <a:t>&gt;&gt;&gt; </a:t>
            </a:r>
            <a:r>
              <a:rPr lang="en-US" dirty="0" smtClean="0"/>
              <a:t>s2=set() </a:t>
            </a:r>
            <a:endParaRPr lang="en-US" dirty="0" smtClean="0"/>
          </a:p>
          <a:p>
            <a:r>
              <a:rPr lang="en-US" dirty="0" smtClean="0"/>
              <a:t>&gt;&gt;&gt; </a:t>
            </a:r>
            <a:r>
              <a:rPr lang="en-US" dirty="0" smtClean="0"/>
              <a:t>s2.add(100) </a:t>
            </a:r>
            <a:endParaRPr lang="en-US" dirty="0" smtClean="0"/>
          </a:p>
          <a:p>
            <a:r>
              <a:rPr lang="en-US" dirty="0" smtClean="0"/>
              <a:t>&gt;&gt;&gt; </a:t>
            </a:r>
            <a:r>
              <a:rPr lang="en-US" dirty="0" smtClean="0"/>
              <a:t>s2.add(23.45) </a:t>
            </a:r>
            <a:endParaRPr lang="en-US" dirty="0" smtClean="0"/>
          </a:p>
          <a:p>
            <a:r>
              <a:rPr lang="en-US" dirty="0" smtClean="0"/>
              <a:t>&gt;&gt;&gt; </a:t>
            </a:r>
            <a:r>
              <a:rPr lang="en-US" dirty="0" smtClean="0"/>
              <a:t>s2.add("HYD") </a:t>
            </a:r>
            <a:endParaRPr lang="en-US" dirty="0" smtClean="0"/>
          </a:p>
          <a:p>
            <a:r>
              <a:rPr lang="en-US" dirty="0" smtClean="0"/>
              <a:t>&gt;&gt;&gt; </a:t>
            </a:r>
            <a:r>
              <a:rPr lang="en-US" dirty="0" smtClean="0"/>
              <a:t>print(s2,type(s2),id(s2</a:t>
            </a:r>
            <a:r>
              <a:rPr lang="en-US" dirty="0" smtClean="0"/>
              <a:t>))----------{</a:t>
            </a:r>
            <a:r>
              <a:rPr lang="en-US" dirty="0" smtClean="0"/>
              <a:t>'HYD', 100, 23.45} &lt;class 'set'&gt; </a:t>
            </a:r>
            <a:r>
              <a:rPr lang="en-US" dirty="0" smtClean="0"/>
              <a:t>  								    1819500156896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clear()</a:t>
            </a:r>
            <a:endParaRPr lang="en-US" dirty="0"/>
          </a:p>
        </p:txBody>
      </p:sp>
      <p:sp>
        <p:nvSpPr>
          <p:cNvPr id="3" name="Content Placeholder 2"/>
          <p:cNvSpPr>
            <a:spLocks noGrp="1"/>
          </p:cNvSpPr>
          <p:nvPr>
            <p:ph idx="1"/>
          </p:nvPr>
        </p:nvSpPr>
        <p:spPr>
          <a:xfrm>
            <a:off x="457200" y="1447800"/>
            <a:ext cx="8229600" cy="5410201"/>
          </a:xfrm>
        </p:spPr>
        <p:txBody>
          <a:bodyPr>
            <a:normAutofit fontScale="77500" lnSpcReduction="20000"/>
          </a:bodyPr>
          <a:lstStyle/>
          <a:p>
            <a:r>
              <a:rPr lang="en-US" dirty="0" smtClean="0"/>
              <a:t> </a:t>
            </a:r>
            <a:r>
              <a:rPr lang="en-US" dirty="0" smtClean="0"/>
              <a:t>=&gt;Syntax: </a:t>
            </a:r>
            <a:r>
              <a:rPr lang="en-US" dirty="0" err="1" smtClean="0"/>
              <a:t>setobj.clear</a:t>
            </a:r>
            <a:r>
              <a:rPr lang="en-US" dirty="0" smtClean="0"/>
              <a:t>()</a:t>
            </a:r>
          </a:p>
          <a:p>
            <a:r>
              <a:rPr lang="en-US" dirty="0" smtClean="0"/>
              <a:t> </a:t>
            </a:r>
            <a:r>
              <a:rPr lang="en-US" dirty="0" smtClean="0"/>
              <a:t>=&gt;This Function is used </a:t>
            </a:r>
            <a:r>
              <a:rPr lang="en-US" dirty="0" smtClean="0"/>
              <a:t>for Removing </a:t>
            </a:r>
            <a:r>
              <a:rPr lang="en-US" dirty="0" smtClean="0"/>
              <a:t>all the Values from set object </a:t>
            </a:r>
            <a:endParaRPr lang="en-US" dirty="0" smtClean="0"/>
          </a:p>
          <a:p>
            <a:r>
              <a:rPr lang="en-US" dirty="0" smtClean="0"/>
              <a:t>=&gt;</a:t>
            </a:r>
            <a:r>
              <a:rPr lang="en-US" dirty="0" smtClean="0"/>
              <a:t>When this function on empty set object then we get None as Result. </a:t>
            </a:r>
            <a:endParaRPr lang="en-US" dirty="0" smtClean="0"/>
          </a:p>
          <a:p>
            <a:r>
              <a:rPr lang="en-US" dirty="0" smtClean="0"/>
              <a:t>---------------------- </a:t>
            </a:r>
          </a:p>
          <a:p>
            <a:r>
              <a:rPr lang="en-US" dirty="0" smtClean="0"/>
              <a:t>Examples </a:t>
            </a:r>
          </a:p>
          <a:p>
            <a:r>
              <a:rPr lang="en-US" dirty="0" smtClean="0"/>
              <a:t>---------------------- </a:t>
            </a:r>
          </a:p>
          <a:p>
            <a:r>
              <a:rPr lang="en-US" dirty="0" smtClean="0"/>
              <a:t>&gt;&gt;&gt; </a:t>
            </a:r>
            <a:r>
              <a:rPr lang="en-US" dirty="0" smtClean="0"/>
              <a:t>s1={10,"RS",34.56} </a:t>
            </a:r>
            <a:endParaRPr lang="en-US" dirty="0" smtClean="0"/>
          </a:p>
          <a:p>
            <a:r>
              <a:rPr lang="en-US" dirty="0" smtClean="0"/>
              <a:t>&gt;&gt;&gt; </a:t>
            </a:r>
            <a:r>
              <a:rPr lang="en-US" dirty="0" smtClean="0"/>
              <a:t>print(s1,type(s1),id(s1))-------------{'RS', 10, 34.56} </a:t>
            </a:r>
            <a:r>
              <a:rPr lang="en-US" dirty="0" smtClean="0"/>
              <a:t>				&lt;</a:t>
            </a:r>
            <a:r>
              <a:rPr lang="en-US" dirty="0" smtClean="0"/>
              <a:t>class 'set'&gt; 1819500153760 </a:t>
            </a:r>
            <a:endParaRPr lang="en-US" dirty="0" smtClean="0"/>
          </a:p>
          <a:p>
            <a:r>
              <a:rPr lang="en-US" dirty="0" smtClean="0"/>
              <a:t>&gt;&gt;&gt; </a:t>
            </a:r>
            <a:r>
              <a:rPr lang="en-US" dirty="0" err="1" smtClean="0"/>
              <a:t>len</a:t>
            </a:r>
            <a:r>
              <a:rPr lang="en-US" dirty="0" smtClean="0"/>
              <a:t>(s1)------------------------------------</a:t>
            </a:r>
            <a:r>
              <a:rPr lang="en-US" dirty="0" smtClean="0"/>
              <a:t>3</a:t>
            </a:r>
          </a:p>
          <a:p>
            <a:r>
              <a:rPr lang="en-US" dirty="0" smtClean="0"/>
              <a:t> </a:t>
            </a:r>
            <a:r>
              <a:rPr lang="en-US" dirty="0" smtClean="0"/>
              <a:t>&gt;&gt;&gt; s1.clear() </a:t>
            </a:r>
            <a:endParaRPr lang="en-US" dirty="0" smtClean="0"/>
          </a:p>
          <a:p>
            <a:r>
              <a:rPr lang="en-US" dirty="0" smtClean="0"/>
              <a:t>&gt;&gt;&gt; </a:t>
            </a:r>
            <a:r>
              <a:rPr lang="en-US" dirty="0" smtClean="0"/>
              <a:t>print(s1,type(s1),id(s1))--------------set() &lt;class 'set'&gt; </a:t>
            </a:r>
            <a:r>
              <a:rPr lang="en-US" dirty="0" smtClean="0"/>
              <a:t>						1819500153760 </a:t>
            </a:r>
          </a:p>
          <a:p>
            <a:r>
              <a:rPr lang="en-US" dirty="0" smtClean="0"/>
              <a:t>&gt;&gt;&gt; </a:t>
            </a:r>
            <a:r>
              <a:rPr lang="en-US" dirty="0" smtClean="0"/>
              <a:t>print(s1.clear())------------------------</a:t>
            </a:r>
            <a:r>
              <a:rPr lang="en-US" dirty="0" smtClean="0"/>
              <a:t>None</a:t>
            </a:r>
          </a:p>
          <a:p>
            <a:r>
              <a:rPr lang="en-US" dirty="0" smtClean="0"/>
              <a:t>&gt;&gt;&gt; </a:t>
            </a:r>
            <a:r>
              <a:rPr lang="en-US" dirty="0" smtClean="0"/>
              <a:t>print(set().clear())--------------------</a:t>
            </a:r>
            <a:r>
              <a:rPr lang="en-US" dirty="0" smtClean="0"/>
              <a:t>None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remove()</a:t>
            </a:r>
            <a:endParaRPr lang="en-US" dirty="0"/>
          </a:p>
        </p:txBody>
      </p:sp>
      <p:sp>
        <p:nvSpPr>
          <p:cNvPr id="3" name="Content Placeholder 2"/>
          <p:cNvSpPr>
            <a:spLocks noGrp="1"/>
          </p:cNvSpPr>
          <p:nvPr>
            <p:ph idx="1"/>
          </p:nvPr>
        </p:nvSpPr>
        <p:spPr>
          <a:xfrm>
            <a:off x="457200" y="1600201"/>
            <a:ext cx="8229600" cy="5257800"/>
          </a:xfrm>
        </p:spPr>
        <p:txBody>
          <a:bodyPr>
            <a:normAutofit fontScale="70000" lnSpcReduction="20000"/>
          </a:bodyPr>
          <a:lstStyle/>
          <a:p>
            <a:r>
              <a:rPr lang="en-US" dirty="0" smtClean="0"/>
              <a:t> </a:t>
            </a:r>
            <a:r>
              <a:rPr lang="en-US" dirty="0" smtClean="0"/>
              <a:t>=&gt;Syntax: </a:t>
            </a:r>
            <a:r>
              <a:rPr lang="en-US" dirty="0" err="1" smtClean="0"/>
              <a:t>setobj.remove</a:t>
            </a:r>
            <a:r>
              <a:rPr lang="en-US" dirty="0" smtClean="0"/>
              <a:t>(Value) </a:t>
            </a:r>
            <a:endParaRPr lang="en-US" dirty="0" smtClean="0"/>
          </a:p>
          <a:p>
            <a:r>
              <a:rPr lang="en-US" dirty="0" smtClean="0"/>
              <a:t>=&gt;</a:t>
            </a:r>
            <a:r>
              <a:rPr lang="en-US" dirty="0" smtClean="0"/>
              <a:t>This Function is used for Removing the Specified Value from set object</a:t>
            </a:r>
            <a:r>
              <a:rPr lang="en-US" dirty="0" smtClean="0"/>
              <a:t>.</a:t>
            </a:r>
          </a:p>
          <a:p>
            <a:r>
              <a:rPr lang="en-US" dirty="0" smtClean="0"/>
              <a:t> </a:t>
            </a:r>
            <a:r>
              <a:rPr lang="en-US" dirty="0" smtClean="0"/>
              <a:t>=&gt;If the Specified Value does not exist then we get </a:t>
            </a:r>
            <a:r>
              <a:rPr lang="en-US" dirty="0" err="1" smtClean="0"/>
              <a:t>KeyError</a:t>
            </a:r>
            <a:r>
              <a:rPr lang="en-US" dirty="0" smtClean="0"/>
              <a:t>. </a:t>
            </a:r>
          </a:p>
          <a:p>
            <a:r>
              <a:rPr lang="en-US" dirty="0" smtClean="0"/>
              <a:t>----------------------- </a:t>
            </a:r>
          </a:p>
          <a:p>
            <a:r>
              <a:rPr lang="en-US" dirty="0" smtClean="0"/>
              <a:t>Examples </a:t>
            </a:r>
          </a:p>
          <a:p>
            <a:r>
              <a:rPr lang="en-US" dirty="0" smtClean="0"/>
              <a:t>----------------------- </a:t>
            </a:r>
          </a:p>
          <a:p>
            <a:r>
              <a:rPr lang="en-US" dirty="0" smtClean="0"/>
              <a:t>&gt;&gt;&gt; </a:t>
            </a:r>
            <a:r>
              <a:rPr lang="en-US" dirty="0" smtClean="0"/>
              <a:t>s1={10,20,30,40,50,10,20} </a:t>
            </a:r>
            <a:endParaRPr lang="en-US" dirty="0" smtClean="0"/>
          </a:p>
          <a:p>
            <a:r>
              <a:rPr lang="en-US" dirty="0" smtClean="0"/>
              <a:t>&gt;&gt;&gt; </a:t>
            </a:r>
            <a:r>
              <a:rPr lang="en-US" dirty="0" smtClean="0"/>
              <a:t>print(s1,id(s1</a:t>
            </a:r>
            <a:r>
              <a:rPr lang="en-US" dirty="0" smtClean="0"/>
              <a:t>))----------------{</a:t>
            </a:r>
            <a:r>
              <a:rPr lang="en-US" dirty="0" smtClean="0"/>
              <a:t>50, 20, 40, 10, 30} 1819496963584 </a:t>
            </a:r>
            <a:endParaRPr lang="en-US" dirty="0" smtClean="0"/>
          </a:p>
          <a:p>
            <a:r>
              <a:rPr lang="en-US" dirty="0" smtClean="0"/>
              <a:t>&gt;&gt;&gt; </a:t>
            </a:r>
            <a:r>
              <a:rPr lang="en-US" dirty="0" smtClean="0"/>
              <a:t>s1.remove(20) </a:t>
            </a:r>
            <a:endParaRPr lang="en-US" dirty="0" smtClean="0"/>
          </a:p>
          <a:p>
            <a:r>
              <a:rPr lang="en-US" dirty="0" smtClean="0"/>
              <a:t>&gt;&gt;&gt; </a:t>
            </a:r>
            <a:r>
              <a:rPr lang="en-US" dirty="0" smtClean="0"/>
              <a:t>print(s1,id(s1</a:t>
            </a:r>
            <a:r>
              <a:rPr lang="en-US" dirty="0" smtClean="0"/>
              <a:t>))---------------{</a:t>
            </a:r>
            <a:r>
              <a:rPr lang="en-US" dirty="0" smtClean="0"/>
              <a:t>50, 40, 10, 30} </a:t>
            </a:r>
            <a:r>
              <a:rPr lang="en-US" dirty="0" smtClean="0"/>
              <a:t>1819496963584</a:t>
            </a:r>
          </a:p>
          <a:p>
            <a:r>
              <a:rPr lang="en-US" dirty="0" smtClean="0"/>
              <a:t> </a:t>
            </a:r>
            <a:r>
              <a:rPr lang="en-US" dirty="0" smtClean="0"/>
              <a:t>&gt;&gt;&gt; s1.remove(50) </a:t>
            </a:r>
            <a:endParaRPr lang="en-US" dirty="0" smtClean="0"/>
          </a:p>
          <a:p>
            <a:r>
              <a:rPr lang="en-US" dirty="0" smtClean="0"/>
              <a:t>&gt;&gt;&gt; </a:t>
            </a:r>
            <a:r>
              <a:rPr lang="en-US" dirty="0" smtClean="0"/>
              <a:t>print(s1,id(s1))----------------------{40, 10, 30} 1819496963584 </a:t>
            </a:r>
            <a:endParaRPr lang="en-US" dirty="0" smtClean="0"/>
          </a:p>
          <a:p>
            <a:r>
              <a:rPr lang="en-US" dirty="0" smtClean="0"/>
              <a:t>&gt;&gt;&gt; </a:t>
            </a:r>
            <a:r>
              <a:rPr lang="en-US" dirty="0" smtClean="0"/>
              <a:t>s1.remove(500)----------------------</a:t>
            </a:r>
            <a:r>
              <a:rPr lang="en-US" dirty="0" err="1" smtClean="0"/>
              <a:t>KeyError</a:t>
            </a:r>
            <a:r>
              <a:rPr lang="en-US" dirty="0" smtClean="0"/>
              <a:t>: 500 </a:t>
            </a:r>
            <a:endParaRPr lang="en-US" dirty="0" smtClean="0"/>
          </a:p>
          <a:p>
            <a:r>
              <a:rPr lang="en-US" dirty="0" smtClean="0"/>
              <a:t>&gt;&gt;&gt; </a:t>
            </a:r>
            <a:r>
              <a:rPr lang="en-US" dirty="0" smtClean="0"/>
              <a:t>set().remove(123)-------------------</a:t>
            </a:r>
            <a:r>
              <a:rPr lang="en-US" dirty="0" err="1" smtClean="0"/>
              <a:t>KeyError</a:t>
            </a:r>
            <a:r>
              <a:rPr lang="en-US" dirty="0" smtClean="0"/>
              <a:t>: </a:t>
            </a:r>
            <a:r>
              <a:rPr lang="en-US" dirty="0" smtClean="0"/>
              <a:t>123</a:t>
            </a:r>
          </a:p>
          <a:p>
            <a:r>
              <a:rPr lang="en-US" dirty="0" smtClean="0"/>
              <a:t> </a:t>
            </a:r>
            <a:r>
              <a:rPr lang="en-US"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discard() </a:t>
            </a:r>
            <a:br>
              <a:rPr lang="en-US" dirty="0" smtClean="0"/>
            </a:br>
            <a:endParaRPr lang="en-US" dirty="0"/>
          </a:p>
        </p:txBody>
      </p:sp>
      <p:sp>
        <p:nvSpPr>
          <p:cNvPr id="3" name="Content Placeholder 2"/>
          <p:cNvSpPr>
            <a:spLocks noGrp="1"/>
          </p:cNvSpPr>
          <p:nvPr>
            <p:ph idx="1"/>
          </p:nvPr>
        </p:nvSpPr>
        <p:spPr>
          <a:xfrm>
            <a:off x="0" y="1600200"/>
            <a:ext cx="9144000" cy="5715000"/>
          </a:xfrm>
        </p:spPr>
        <p:txBody>
          <a:bodyPr>
            <a:normAutofit fontScale="70000" lnSpcReduction="20000"/>
          </a:bodyPr>
          <a:lstStyle/>
          <a:p>
            <a:r>
              <a:rPr lang="en-US" dirty="0" smtClean="0"/>
              <a:t>=&gt;</a:t>
            </a:r>
            <a:r>
              <a:rPr lang="en-US" dirty="0" smtClean="0"/>
              <a:t>Syntax: </a:t>
            </a:r>
            <a:r>
              <a:rPr lang="en-US" dirty="0" err="1" smtClean="0"/>
              <a:t>setobj.discard</a:t>
            </a:r>
            <a:r>
              <a:rPr lang="en-US" dirty="0" smtClean="0"/>
              <a:t>(Value</a:t>
            </a:r>
            <a:r>
              <a:rPr lang="en-US" dirty="0" smtClean="0"/>
              <a:t>)</a:t>
            </a:r>
          </a:p>
          <a:p>
            <a:r>
              <a:rPr lang="en-US" dirty="0" smtClean="0"/>
              <a:t> </a:t>
            </a:r>
            <a:r>
              <a:rPr lang="en-US" dirty="0" smtClean="0"/>
              <a:t>=&gt;This Function is used for Removing the Specified Value from set object. </a:t>
            </a:r>
            <a:endParaRPr lang="en-US" dirty="0" smtClean="0"/>
          </a:p>
          <a:p>
            <a:r>
              <a:rPr lang="en-US" dirty="0" smtClean="0"/>
              <a:t>=&gt;</a:t>
            </a:r>
            <a:r>
              <a:rPr lang="en-US" dirty="0" smtClean="0"/>
              <a:t>If the </a:t>
            </a:r>
            <a:r>
              <a:rPr lang="en-US" dirty="0" smtClean="0"/>
              <a:t>Specified </a:t>
            </a:r>
            <a:r>
              <a:rPr lang="en-US" dirty="0" smtClean="0"/>
              <a:t>Value does not exist then we get Space OR None as Result (No </a:t>
            </a:r>
            <a:r>
              <a:rPr lang="en-US" dirty="0" err="1" smtClean="0"/>
              <a:t>KeyError</a:t>
            </a:r>
            <a:r>
              <a:rPr lang="en-US" dirty="0" smtClean="0"/>
              <a:t>) </a:t>
            </a:r>
            <a:endParaRPr lang="en-US" dirty="0" smtClean="0"/>
          </a:p>
          <a:p>
            <a:r>
              <a:rPr lang="en-US" dirty="0" smtClean="0"/>
              <a:t>-------------------------- </a:t>
            </a:r>
          </a:p>
          <a:p>
            <a:r>
              <a:rPr lang="en-US" dirty="0" smtClean="0"/>
              <a:t>Examples</a:t>
            </a:r>
          </a:p>
          <a:p>
            <a:r>
              <a:rPr lang="en-US" dirty="0" smtClean="0"/>
              <a:t> </a:t>
            </a:r>
            <a:r>
              <a:rPr lang="en-US" dirty="0" smtClean="0"/>
              <a:t>-------------------------- </a:t>
            </a:r>
            <a:endParaRPr lang="en-US" dirty="0" smtClean="0"/>
          </a:p>
          <a:p>
            <a:r>
              <a:rPr lang="en-US" dirty="0" smtClean="0"/>
              <a:t>&gt;&gt;&gt; </a:t>
            </a:r>
            <a:r>
              <a:rPr lang="en-US" dirty="0" smtClean="0"/>
              <a:t>s1={10,20,30,40,50,10,20} </a:t>
            </a:r>
            <a:endParaRPr lang="en-US" dirty="0" smtClean="0"/>
          </a:p>
          <a:p>
            <a:r>
              <a:rPr lang="en-US" dirty="0" smtClean="0"/>
              <a:t>&gt;&gt;&gt; </a:t>
            </a:r>
            <a:r>
              <a:rPr lang="en-US" dirty="0" smtClean="0"/>
              <a:t>print(s1,id(s1))--------------------------{50, 20, 40, 10, 30} 1819496964704 </a:t>
            </a:r>
            <a:endParaRPr lang="en-US" dirty="0" smtClean="0"/>
          </a:p>
          <a:p>
            <a:r>
              <a:rPr lang="en-US" dirty="0" smtClean="0"/>
              <a:t>&gt;&gt;&gt; </a:t>
            </a:r>
            <a:r>
              <a:rPr lang="en-US" dirty="0" smtClean="0"/>
              <a:t>s1.discard(30) </a:t>
            </a:r>
            <a:endParaRPr lang="en-US" dirty="0" smtClean="0"/>
          </a:p>
          <a:p>
            <a:r>
              <a:rPr lang="en-US" dirty="0" smtClean="0"/>
              <a:t>&gt;&gt;&gt; </a:t>
            </a:r>
            <a:r>
              <a:rPr lang="en-US" dirty="0" smtClean="0"/>
              <a:t>print(s1,id(s1</a:t>
            </a:r>
            <a:r>
              <a:rPr lang="en-US" dirty="0" smtClean="0"/>
              <a:t>))------{</a:t>
            </a:r>
            <a:r>
              <a:rPr lang="en-US" dirty="0" smtClean="0"/>
              <a:t>50, 20, 40, 10} 1819496964704 &gt;&gt;&gt; s1.discard(20) </a:t>
            </a:r>
            <a:endParaRPr lang="en-US" dirty="0" smtClean="0"/>
          </a:p>
          <a:p>
            <a:r>
              <a:rPr lang="en-US" dirty="0" smtClean="0"/>
              <a:t>&gt;&gt;&gt; </a:t>
            </a:r>
            <a:r>
              <a:rPr lang="en-US" dirty="0" smtClean="0"/>
              <a:t>print(s1,id(s1))-------------------------{50, 40, 10} </a:t>
            </a:r>
            <a:r>
              <a:rPr lang="en-US" dirty="0" smtClean="0"/>
              <a:t>1819496964704</a:t>
            </a:r>
          </a:p>
          <a:p>
            <a:r>
              <a:rPr lang="en-US" dirty="0" smtClean="0"/>
              <a:t>&gt;&gt;&gt; </a:t>
            </a:r>
            <a:r>
              <a:rPr lang="en-US" dirty="0" smtClean="0"/>
              <a:t>s1.discard(200)------------------------- Space as Result </a:t>
            </a:r>
            <a:endParaRPr lang="en-US" dirty="0" smtClean="0"/>
          </a:p>
          <a:p>
            <a:r>
              <a:rPr lang="en-US" dirty="0" smtClean="0"/>
              <a:t>&gt;&gt;&gt; </a:t>
            </a:r>
            <a:r>
              <a:rPr lang="en-US" dirty="0" smtClean="0"/>
              <a:t>s1.remove(200)------------------------</a:t>
            </a:r>
            <a:r>
              <a:rPr lang="en-US" dirty="0" err="1" smtClean="0"/>
              <a:t>KeyError</a:t>
            </a:r>
            <a:r>
              <a:rPr lang="en-US" dirty="0" smtClean="0"/>
              <a:t>: 200 </a:t>
            </a:r>
            <a:endParaRPr lang="en-US" dirty="0" smtClean="0"/>
          </a:p>
          <a:p>
            <a:r>
              <a:rPr lang="en-US" dirty="0" smtClean="0"/>
              <a:t>&gt;&gt;&gt; </a:t>
            </a:r>
            <a:r>
              <a:rPr lang="en-US" dirty="0" smtClean="0"/>
              <a:t>x=s1.discard(200</a:t>
            </a:r>
            <a:r>
              <a:rPr lang="en-US" dirty="0" smtClean="0"/>
              <a:t>)</a:t>
            </a:r>
          </a:p>
          <a:p>
            <a:r>
              <a:rPr lang="en-US" dirty="0" smtClean="0"/>
              <a:t>&gt;&gt;&gt; </a:t>
            </a:r>
            <a:r>
              <a:rPr lang="en-US" dirty="0" smtClean="0"/>
              <a:t>print(x</a:t>
            </a:r>
            <a:r>
              <a:rPr lang="en-US" dirty="0" smtClean="0"/>
              <a:t>)----------None </a:t>
            </a:r>
            <a:r>
              <a:rPr lang="en-US" dirty="0" smtClean="0"/>
              <a:t>(Indicates that Element does not Exist in set)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5. pop() </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smtClean="0"/>
              <a:t>=&gt;Syntax: setobj.pop</a:t>
            </a:r>
            <a:r>
              <a:rPr lang="en-US" dirty="0" smtClean="0"/>
              <a:t>()</a:t>
            </a:r>
          </a:p>
          <a:p>
            <a:r>
              <a:rPr lang="en-US" dirty="0" smtClean="0"/>
              <a:t> </a:t>
            </a:r>
            <a:r>
              <a:rPr lang="en-US" dirty="0" smtClean="0"/>
              <a:t>=&gt;This is used removing </a:t>
            </a:r>
            <a:r>
              <a:rPr lang="en-US" dirty="0" err="1" smtClean="0"/>
              <a:t>Arbirary</a:t>
            </a:r>
            <a:r>
              <a:rPr lang="en-US" dirty="0" smtClean="0"/>
              <a:t> Element from set </a:t>
            </a:r>
            <a:r>
              <a:rPr lang="en-US" dirty="0" smtClean="0"/>
              <a:t>object</a:t>
            </a:r>
          </a:p>
          <a:p>
            <a:r>
              <a:rPr lang="en-US" dirty="0" smtClean="0"/>
              <a:t> </a:t>
            </a:r>
            <a:r>
              <a:rPr lang="en-US" dirty="0" smtClean="0"/>
              <a:t>=&gt;If the Order of Elements of set object is not given then pop() removes Any </a:t>
            </a:r>
            <a:r>
              <a:rPr lang="en-US" dirty="0" err="1" smtClean="0"/>
              <a:t>Arbitray</a:t>
            </a:r>
            <a:r>
              <a:rPr lang="en-US" dirty="0" smtClean="0"/>
              <a:t> Element. </a:t>
            </a:r>
            <a:endParaRPr lang="en-US" dirty="0" smtClean="0"/>
          </a:p>
          <a:p>
            <a:r>
              <a:rPr lang="en-US" dirty="0" smtClean="0"/>
              <a:t>=&gt;</a:t>
            </a:r>
            <a:r>
              <a:rPr lang="en-US" dirty="0" smtClean="0"/>
              <a:t>If the Order of Elements of set Object is given then pop() removes First Element. </a:t>
            </a:r>
            <a:endParaRPr lang="en-US" dirty="0" smtClean="0"/>
          </a:p>
          <a:p>
            <a:r>
              <a:rPr lang="en-US" dirty="0" smtClean="0"/>
              <a:t>=&gt;</a:t>
            </a:r>
            <a:r>
              <a:rPr lang="en-US" dirty="0" smtClean="0"/>
              <a:t>If we call pop() on empty set object then we get </a:t>
            </a:r>
            <a:r>
              <a:rPr lang="en-US" dirty="0" err="1" smtClean="0"/>
              <a:t>KeyError</a:t>
            </a:r>
            <a:r>
              <a:rPr lang="en-US" dirty="0" smtClean="0"/>
              <a:t> </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p>
          <a:p>
            <a:r>
              <a:rPr lang="en-US" dirty="0" smtClean="0"/>
              <a:t>Examples </a:t>
            </a:r>
          </a:p>
          <a:p>
            <a:r>
              <a:rPr lang="en-US" dirty="0" smtClean="0"/>
              <a:t>--------------------- </a:t>
            </a:r>
          </a:p>
          <a:p>
            <a:r>
              <a:rPr lang="en-US" dirty="0" smtClean="0"/>
              <a:t>&gt;&gt;&gt; s1={10,20,30,40,50,60,70,80} # Order of Display is not Given</a:t>
            </a:r>
          </a:p>
          <a:p>
            <a:r>
              <a:rPr lang="en-US" dirty="0" smtClean="0"/>
              <a:t> &gt;&gt;&gt; s1.pop()----------------70 </a:t>
            </a:r>
          </a:p>
          <a:p>
            <a:r>
              <a:rPr lang="en-US" dirty="0" smtClean="0"/>
              <a:t>&gt;&gt;&gt; s1.pop()-----------------40 </a:t>
            </a:r>
          </a:p>
          <a:p>
            <a:r>
              <a:rPr lang="en-US" dirty="0" smtClean="0"/>
              <a:t>&gt;&gt;&gt; s1.pop()-----------------10 </a:t>
            </a:r>
          </a:p>
          <a:p>
            <a:r>
              <a:rPr lang="en-US" dirty="0" smtClean="0"/>
              <a:t>&gt;&gt;&gt; s1.pop()----------------80 </a:t>
            </a:r>
          </a:p>
          <a:p>
            <a:r>
              <a:rPr lang="en-US" dirty="0" smtClean="0"/>
              <a:t>&gt;&gt;&gt; s1.pop()---------------50 </a:t>
            </a:r>
          </a:p>
          <a:p>
            <a:r>
              <a:rPr lang="en-US" dirty="0" smtClean="0"/>
              <a:t>&gt;&gt;&gt; s1={"RS","DR","TR","SS","ZS","HT"} # Order of Display is not Given </a:t>
            </a:r>
          </a:p>
          <a:p>
            <a:r>
              <a:rPr lang="en-US" dirty="0" smtClean="0"/>
              <a:t>&gt;&gt;&gt; s1.pop()------------'DR' </a:t>
            </a:r>
          </a:p>
          <a:p>
            <a:r>
              <a:rPr lang="en-US" dirty="0" smtClean="0"/>
              <a:t>&gt;&gt;&gt; s1.pop()-----------'HT' </a:t>
            </a:r>
            <a:endParaRPr lang="en-US" dirty="0" smtClean="0"/>
          </a:p>
          <a:p>
            <a:pPr>
              <a:buNone/>
            </a:pPr>
            <a:r>
              <a:rPr lang="en-US" dirty="0" smtClean="0"/>
              <a:t/>
            </a:r>
            <a:br>
              <a:rPr lang="en-US" dirty="0" smtClean="0"/>
            </a:b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0" y="1752600"/>
            <a:ext cx="9144000" cy="4625609"/>
          </a:xfrm>
        </p:spPr>
        <p:txBody>
          <a:bodyPr>
            <a:normAutofit fontScale="85000" lnSpcReduction="10000"/>
          </a:bodyPr>
          <a:lstStyle/>
          <a:p>
            <a:r>
              <a:rPr lang="en-US" dirty="0" smtClean="0"/>
              <a:t>---------------------------------------------</a:t>
            </a:r>
          </a:p>
          <a:p>
            <a:r>
              <a:rPr lang="en-US" dirty="0" smtClean="0"/>
              <a:t> &gt;&gt;&gt; s2={10,"HYD",23.45,2+3j,56.78,True,False} </a:t>
            </a:r>
            <a:endParaRPr lang="en-US" dirty="0" smtClean="0"/>
          </a:p>
          <a:p>
            <a:pPr lvl="1"/>
            <a:r>
              <a:rPr lang="en-US" dirty="0" smtClean="0"/>
              <a:t># </a:t>
            </a:r>
            <a:r>
              <a:rPr lang="en-US" dirty="0" smtClean="0"/>
              <a:t>Order of Display Given </a:t>
            </a:r>
          </a:p>
          <a:p>
            <a:r>
              <a:rPr lang="en-US" dirty="0" smtClean="0"/>
              <a:t>&gt;&gt;&gt; print(s2</a:t>
            </a:r>
            <a:r>
              <a:rPr lang="en-US" dirty="0" smtClean="0"/>
              <a:t>)-----{</a:t>
            </a:r>
            <a:r>
              <a:rPr lang="en-US" dirty="0" smtClean="0"/>
              <a:t>False, True, 'HYD', 23.45, 56.78, 10, (2+3j)} </a:t>
            </a:r>
          </a:p>
          <a:p>
            <a:r>
              <a:rPr lang="en-US" dirty="0" smtClean="0"/>
              <a:t>&gt;&gt;&gt; s2.pop()-----------------False </a:t>
            </a:r>
          </a:p>
          <a:p>
            <a:r>
              <a:rPr lang="en-US" dirty="0" smtClean="0"/>
              <a:t>&gt;&gt;&gt; s2.pop()-----------------True </a:t>
            </a:r>
          </a:p>
          <a:p>
            <a:r>
              <a:rPr lang="en-US" dirty="0" smtClean="0"/>
              <a:t>&gt;&gt;&gt; s2.pop()----------------'HYD' </a:t>
            </a:r>
          </a:p>
          <a:p>
            <a:r>
              <a:rPr lang="en-US" dirty="0" smtClean="0"/>
              <a:t>&gt;&gt;&gt; s2.pop()------------------23.45 </a:t>
            </a:r>
          </a:p>
          <a:p>
            <a:r>
              <a:rPr lang="en-US" dirty="0" smtClean="0"/>
              <a:t>&gt;&gt;&gt; s2.pop()------------------56.78 </a:t>
            </a:r>
          </a:p>
          <a:p>
            <a:r>
              <a:rPr lang="en-US" dirty="0" smtClean="0"/>
              <a:t>&gt;&gt;&gt; s2.pop()------------------10 </a:t>
            </a:r>
          </a:p>
          <a:p>
            <a:r>
              <a:rPr lang="en-US" dirty="0" smtClean="0"/>
              <a:t>&gt;&gt;&gt; s2.pop()------------------(2+3j) </a:t>
            </a:r>
          </a:p>
          <a:p>
            <a:r>
              <a:rPr lang="en-US" dirty="0" smtClean="0"/>
              <a:t>&gt;&gt;&gt; s2.pop</a:t>
            </a:r>
            <a:r>
              <a:rPr lang="en-US" dirty="0" smtClean="0"/>
              <a:t>()---------------</a:t>
            </a:r>
            <a:r>
              <a:rPr lang="en-US" dirty="0" err="1" smtClean="0"/>
              <a:t>KeyError</a:t>
            </a:r>
            <a:r>
              <a:rPr lang="en-US" dirty="0" smtClean="0"/>
              <a:t>: 'pop from an empty </a:t>
            </a:r>
            <a:r>
              <a:rPr lang="en-US" dirty="0" smtClean="0"/>
              <a:t>set’</a:t>
            </a:r>
            <a:endParaRPr lang="en-US" dirty="0" smtClean="0"/>
          </a:p>
          <a:p>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43</TotalTime>
  <Words>1902</Words>
  <Application>Microsoft Office PowerPoint</Application>
  <PresentationFormat>On-screen Show (4:3)</PresentationFormat>
  <Paragraphs>221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Module</vt:lpstr>
      <vt:lpstr>Pre-defind function in set </vt:lpstr>
      <vt:lpstr>Pre-Defined Functions set</vt:lpstr>
      <vt:lpstr>Examples :-</vt:lpstr>
      <vt:lpstr>2. clear()</vt:lpstr>
      <vt:lpstr>3. remove()</vt:lpstr>
      <vt:lpstr>4. discard()  </vt:lpstr>
      <vt:lpstr> 5. pop() </vt:lpstr>
      <vt:lpstr>EXAMPLE </vt:lpstr>
      <vt:lpstr>Example </vt:lpstr>
      <vt:lpstr>Slide 10</vt:lpstr>
      <vt:lpstr>6. copy()</vt:lpstr>
      <vt:lpstr>7. isdisjoint()</vt:lpstr>
      <vt:lpstr>8. issuperset()  </vt:lpstr>
      <vt:lpstr>9. issubset()</vt:lpstr>
      <vt:lpstr>NOTE:</vt:lpstr>
      <vt:lpstr>10. union()</vt:lpstr>
      <vt:lpstr>Example :-</vt:lpstr>
      <vt:lpstr>11. intersection()</vt:lpstr>
      <vt:lpstr>12. difference()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Pre-defind function in set</dc:title>
  <dc:creator>skytech computer</dc:creator>
  <cp:lastModifiedBy>skytech computer</cp:lastModifiedBy>
  <cp:revision>5</cp:revision>
  <dcterms:created xsi:type="dcterms:W3CDTF">2024-12-04T20:56:08Z</dcterms:created>
  <dcterms:modified xsi:type="dcterms:W3CDTF">2024-12-04T21:39:13Z</dcterms:modified>
</cp:coreProperties>
</file>