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85711C-470C-4532-A7EB-E711CCA9DE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E9B3C9-0B60-4703-8F81-B85AAA7606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 data type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Float data type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‘float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' is one of the Pre-Defined Class and Treated as Fundamental Category Data Type.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purpose of float data type is that "To Store Real Constant Value OR Floating Point Value (Numbers with Decimal Places) such as Percentage of Academic Exams, Percentile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, .....etc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float can also be used for Storing Scientific Notation data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General Format formal of Scientific Notation is "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Mantisa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 Exponent".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Eqv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Floating Point Value for Scientific Notation is "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Mantisa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x 10 to Power of Exponent" (here e is 10)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 of Scientific Notation is "To Minimize the memory space of Biggest Floating Point Values by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stroing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the form of Scientific Notation".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float data type never the Programmer to Represent Directly Binary, Octal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Hexa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But It allows us store Decimal Number System Values only.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a=12.34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)--------</a:t>
            </a:r>
            <a:r>
              <a:rPr lang="en-US" dirty="0" smtClean="0"/>
              <a:t>12.34 &lt;class 'float'&gt;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a=3.5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b=4.5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</a:t>
            </a:r>
            <a:r>
              <a:rPr lang="en-US" dirty="0" smtClean="0"/>
              <a:t>3.5 &lt;class 'float'&gt;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</a:t>
            </a:r>
            <a:r>
              <a:rPr lang="en-US" dirty="0" smtClean="0"/>
              <a:t>4.5 &lt;class 'float'&gt;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c,type</a:t>
            </a:r>
            <a:r>
              <a:rPr lang="en-US" dirty="0" smtClean="0"/>
              <a:t>(c</a:t>
            </a:r>
            <a:r>
              <a:rPr lang="en-US" dirty="0" smtClean="0"/>
              <a:t>))-----------</a:t>
            </a:r>
            <a:r>
              <a:rPr lang="en-US" dirty="0" smtClean="0"/>
              <a:t>8.0 &lt;class 'float</a:t>
            </a:r>
            <a:r>
              <a:rPr lang="en-US" dirty="0" smtClean="0"/>
              <a:t>'&gt;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1242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b=2.5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</a:t>
            </a:r>
            <a:r>
              <a:rPr lang="en-US" dirty="0" smtClean="0"/>
              <a:t>10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</a:t>
            </a:r>
            <a:r>
              <a:rPr lang="en-US" dirty="0" smtClean="0"/>
              <a:t>2.5 &lt;class 'float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c,type</a:t>
            </a:r>
            <a:r>
              <a:rPr lang="en-US" dirty="0" smtClean="0"/>
              <a:t>(c</a:t>
            </a:r>
            <a:r>
              <a:rPr lang="en-US" dirty="0" smtClean="0"/>
              <a:t>))----------</a:t>
            </a:r>
            <a:r>
              <a:rPr lang="en-US" dirty="0" smtClean="0"/>
              <a:t>12.5 &lt;class 'float'&gt;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a=3e2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</a:t>
            </a:r>
            <a:r>
              <a:rPr lang="en-US" dirty="0" smtClean="0"/>
              <a:t>300.0 &lt;class 'float'&gt; &gt;&gt;&gt; b=10e-2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</a:t>
            </a:r>
            <a:r>
              <a:rPr lang="en-US" dirty="0" smtClean="0"/>
              <a:t>0.1 &lt;class 'float'&gt; </a:t>
            </a:r>
            <a:endParaRPr lang="en-US" dirty="0" smtClean="0"/>
          </a:p>
          <a:p>
            <a:r>
              <a:rPr lang="en-US" dirty="0" smtClean="0"/>
              <a:t>&gt;&gt;&gt;a=0.00000000000000000000000000000000000000000000000000000000002 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</a:t>
            </a:r>
            <a:r>
              <a:rPr lang="en-US" dirty="0" smtClean="0"/>
              <a:t>2e-59 &lt;class 'float'&gt;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a=0.29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</a:t>
            </a:r>
            <a:r>
              <a:rPr lang="en-US" dirty="0" smtClean="0"/>
              <a:t>0.29 &lt;class </a:t>
            </a:r>
            <a:r>
              <a:rPr lang="en-US" dirty="0" smtClean="0"/>
              <a:t>'float‘&gt;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a=2.9e-1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(a))---------------0.29 &lt;class 'float'&gt;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 error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a=0b1010.0o17-</a:t>
            </a:r>
            <a:r>
              <a:rPr lang="pt-BR" dirty="0" smtClean="0"/>
              <a:t>------------</a:t>
            </a:r>
            <a:r>
              <a:rPr lang="pt-BR" dirty="0" smtClean="0"/>
              <a:t>SyntaxError: invalid </a:t>
            </a:r>
            <a:r>
              <a:rPr lang="pt-BR" dirty="0" smtClean="0"/>
              <a:t>						decimal literal</a:t>
            </a:r>
          </a:p>
          <a:p>
            <a:endParaRPr lang="pt-BR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&gt;&gt;&gt; </a:t>
            </a:r>
            <a:r>
              <a:rPr lang="pt-BR" dirty="0" smtClean="0"/>
              <a:t>a=0xface.0b1111-----</a:t>
            </a:r>
            <a:r>
              <a:rPr lang="pt-BR" dirty="0" smtClean="0"/>
              <a:t>SyntaxError: invalid </a:t>
            </a:r>
            <a:r>
              <a:rPr lang="pt-BR" dirty="0" smtClean="0"/>
              <a:t>						decimal </a:t>
            </a:r>
            <a:r>
              <a:rPr lang="pt-BR" dirty="0" smtClean="0"/>
              <a:t>literal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</TotalTime>
  <Words>291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Float data type </vt:lpstr>
      <vt:lpstr>Float data type </vt:lpstr>
      <vt:lpstr>Examples </vt:lpstr>
      <vt:lpstr>Examples </vt:lpstr>
      <vt:lpstr>Examples</vt:lpstr>
      <vt:lpstr>Example   error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 data type</dc:title>
  <dc:creator>skytech computer</dc:creator>
  <cp:lastModifiedBy>skytech computer</cp:lastModifiedBy>
  <cp:revision>2</cp:revision>
  <dcterms:created xsi:type="dcterms:W3CDTF">2024-11-02T19:49:01Z</dcterms:created>
  <dcterms:modified xsi:type="dcterms:W3CDTF">2024-11-02T19:59:50Z</dcterms:modified>
</cp:coreProperties>
</file>