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7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706" autoAdjust="0"/>
    <p:restoredTop sz="94660"/>
  </p:normalViewPr>
  <p:slideViewPr>
    <p:cSldViewPr>
      <p:cViewPr varScale="1">
        <p:scale>
          <a:sx n="67" d="100"/>
          <a:sy n="67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870D-C467-43AE-8423-E34BFB7F54CF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4B31-1384-4D32-8AC1-D0975557FD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870D-C467-43AE-8423-E34BFB7F54CF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4B31-1384-4D32-8AC1-D0975557F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870D-C467-43AE-8423-E34BFB7F54CF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4B31-1384-4D32-8AC1-D0975557F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870D-C467-43AE-8423-E34BFB7F54CF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4B31-1384-4D32-8AC1-D0975557F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870D-C467-43AE-8423-E34BFB7F54CF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4B31-1384-4D32-8AC1-D0975557F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870D-C467-43AE-8423-E34BFB7F54CF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4B31-1384-4D32-8AC1-D0975557F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870D-C467-43AE-8423-E34BFB7F54CF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4B31-1384-4D32-8AC1-D0975557F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870D-C467-43AE-8423-E34BFB7F54CF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4B31-1384-4D32-8AC1-D0975557F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870D-C467-43AE-8423-E34BFB7F54CF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4B31-1384-4D32-8AC1-D0975557F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870D-C467-43AE-8423-E34BFB7F54CF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4B31-1384-4D32-8AC1-D0975557FD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F8D870D-C467-43AE-8423-E34BFB7F54CF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90B4B31-1384-4D32-8AC1-D0975557F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F8D870D-C467-43AE-8423-E34BFB7F54CF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90B4B31-1384-4D32-8AC1-D0975557F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management </a:t>
            </a:r>
            <a:r>
              <a:rPr lang="en-US" dirty="0" err="1" smtClean="0"/>
              <a:t>str</a:t>
            </a:r>
            <a:r>
              <a:rPr lang="en-US" dirty="0" smtClean="0"/>
              <a:t> data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Examples: -BEGIN : -END (The </a:t>
            </a:r>
            <a:r>
              <a:rPr lang="en-US" dirty="0" err="1" smtClean="0"/>
              <a:t>Cond</a:t>
            </a:r>
            <a:r>
              <a:rPr lang="en-US" dirty="0" smtClean="0"/>
              <a:t> BEGIN&lt;END is Considered)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&gt;&gt;&gt; s="PYTHON" </a:t>
            </a:r>
          </a:p>
          <a:p>
            <a:r>
              <a:rPr lang="en-US" dirty="0" smtClean="0"/>
              <a:t>&gt;&gt;&gt; s[-6:-2]-------------------'PYTH' </a:t>
            </a:r>
          </a:p>
          <a:p>
            <a:r>
              <a:rPr lang="en-US" dirty="0" smtClean="0"/>
              <a:t>&gt;&gt;&gt; s[-2:-6]--------------------------' ' </a:t>
            </a:r>
          </a:p>
          <a:p>
            <a:r>
              <a:rPr lang="en-US" dirty="0" smtClean="0"/>
              <a:t>&gt;&gt;&gt; s[-3:-1]-----------------------'HO‘</a:t>
            </a:r>
          </a:p>
          <a:p>
            <a:r>
              <a:rPr lang="en-US" dirty="0" smtClean="0"/>
              <a:t> &gt;&gt;&gt; s[-6:-4]-----------------------'PY' </a:t>
            </a:r>
          </a:p>
          <a:p>
            <a:r>
              <a:rPr lang="en-US" dirty="0" smtClean="0"/>
              <a:t>&gt;&gt;&gt; s[-5:-1]-----------------------'YTHO' </a:t>
            </a:r>
          </a:p>
          <a:p>
            <a:r>
              <a:rPr lang="en-US" dirty="0" smtClean="0"/>
              <a:t>&gt;&gt;&gt; s[-1:-5]----------------------'' </a:t>
            </a:r>
          </a:p>
          <a:p>
            <a:r>
              <a:rPr lang="en-US" dirty="0" smtClean="0"/>
              <a:t>&gt;&gt;&gt; s[-5:-2]------------------------'YTH' </a:t>
            </a:r>
          </a:p>
          <a:p>
            <a:r>
              <a:rPr lang="en-US" dirty="0" smtClean="0"/>
              <a:t>&gt;&gt;&gt; s[-5:-3]------------------------'YT'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Examples: +BEGIN : -END (The </a:t>
            </a:r>
            <a:r>
              <a:rPr lang="en-US" sz="3600" dirty="0" err="1" smtClean="0"/>
              <a:t>Cond</a:t>
            </a:r>
            <a:r>
              <a:rPr lang="en-US" sz="3600" dirty="0" smtClean="0"/>
              <a:t> BEGIN&lt;END is Not Considered)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&gt;&gt;&gt; s="PYTHON" 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s,type</a:t>
            </a:r>
            <a:r>
              <a:rPr lang="en-US" dirty="0" smtClean="0"/>
              <a:t>(s))------PYTHON &lt;class '</a:t>
            </a:r>
            <a:r>
              <a:rPr lang="en-US" dirty="0" err="1" smtClean="0"/>
              <a:t>str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&gt;&gt;&gt; s[2:-1]--------------------------------'THO' </a:t>
            </a:r>
          </a:p>
          <a:p>
            <a:r>
              <a:rPr lang="en-US" dirty="0" smtClean="0"/>
              <a:t>&gt;&gt;&gt; s[2:-2]--------------------------------'TH' </a:t>
            </a:r>
          </a:p>
          <a:p>
            <a:r>
              <a:rPr lang="en-US" dirty="0" smtClean="0"/>
              <a:t>&gt;&gt;&gt; s[0:-1]--------------------------------'PYTHO' </a:t>
            </a:r>
          </a:p>
          <a:p>
            <a:r>
              <a:rPr lang="en-US" dirty="0" smtClean="0"/>
              <a:t>&gt;&gt;&gt; s[1:-1]--------------------------------'YTHO' </a:t>
            </a:r>
          </a:p>
          <a:p>
            <a:r>
              <a:rPr lang="en-US" dirty="0" smtClean="0"/>
              <a:t>&gt;&gt;&gt; s[2:-3]--------------------------------'T' </a:t>
            </a:r>
          </a:p>
          <a:p>
            <a:r>
              <a:rPr lang="en-US" dirty="0" smtClean="0"/>
              <a:t>&gt;&gt;&gt; s[3:-5]--------------------------------'' </a:t>
            </a:r>
          </a:p>
          <a:p>
            <a:r>
              <a:rPr lang="en-US" dirty="0" smtClean="0"/>
              <a:t>&gt;&gt;&gt; s[5:-6]--------------------------------''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Examples: -BEGIN : +END (The </a:t>
            </a:r>
            <a:r>
              <a:rPr lang="en-US" sz="3600" dirty="0" err="1" smtClean="0"/>
              <a:t>Cond</a:t>
            </a:r>
            <a:r>
              <a:rPr lang="en-US" sz="3600" dirty="0" smtClean="0"/>
              <a:t> BEGIN&lt;END is Not Considered)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&gt;&gt;&gt; s="PYTHON" 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s,type</a:t>
            </a:r>
            <a:r>
              <a:rPr lang="en-US" dirty="0" smtClean="0"/>
              <a:t>(s))----------PYTHON &lt;class '</a:t>
            </a:r>
            <a:r>
              <a:rPr lang="en-US" dirty="0" err="1" smtClean="0"/>
              <a:t>str</a:t>
            </a:r>
            <a:r>
              <a:rPr lang="en-US" dirty="0" smtClean="0"/>
              <a:t>'&gt; </a:t>
            </a:r>
          </a:p>
          <a:p>
            <a:r>
              <a:rPr lang="en-US" dirty="0" smtClean="0"/>
              <a:t>&gt;&gt;&gt; s[-6:5]---------------------------------'PYTHO' </a:t>
            </a:r>
          </a:p>
          <a:p>
            <a:r>
              <a:rPr lang="en-US" dirty="0" smtClean="0"/>
              <a:t>&gt;&gt;&gt; s[-3:6]----------------------------------'HON' </a:t>
            </a:r>
          </a:p>
          <a:p>
            <a:r>
              <a:rPr lang="en-US" dirty="0" smtClean="0"/>
              <a:t>&gt;&gt;&gt; s[-4:5]----------------------------------'THO' </a:t>
            </a:r>
          </a:p>
          <a:p>
            <a:r>
              <a:rPr lang="en-US" dirty="0" smtClean="0"/>
              <a:t>&gt;&gt;&gt; s[-5:5]----------------------------------'YTHO' </a:t>
            </a:r>
          </a:p>
          <a:p>
            <a:r>
              <a:rPr lang="en-US" dirty="0" smtClean="0"/>
              <a:t>&gt;&gt;&gt; s[-6:6]----------------------------------'PYTHON' </a:t>
            </a:r>
          </a:p>
          <a:p>
            <a:r>
              <a:rPr lang="en-US" dirty="0" smtClean="0"/>
              <a:t>&gt;&gt;&gt; s[-4:3]----------------------------------'T‘</a:t>
            </a:r>
          </a:p>
          <a:p>
            <a:r>
              <a:rPr lang="en-US" dirty="0" smtClean="0"/>
              <a:t> &gt;&gt;&gt; s[-3:3]----------------------------------’   ’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Special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s="PYTHON" </a:t>
            </a:r>
          </a:p>
          <a:p>
            <a:r>
              <a:rPr lang="en-US" dirty="0" smtClean="0"/>
              <a:t>&gt;&gt;&gt; s[0:1000]------------------------'PYTHON' </a:t>
            </a:r>
          </a:p>
          <a:p>
            <a:r>
              <a:rPr lang="en-US" dirty="0" smtClean="0"/>
              <a:t>&gt;&gt;&gt; s[3:100]-------------------------'HON' </a:t>
            </a:r>
          </a:p>
          <a:p>
            <a:r>
              <a:rPr lang="en-US" dirty="0" smtClean="0"/>
              <a:t>&gt;&gt;&gt; s[2:200]-------------------------'THON' </a:t>
            </a:r>
          </a:p>
          <a:p>
            <a:r>
              <a:rPr lang="en-US" dirty="0" smtClean="0"/>
              <a:t>&gt;&gt;&gt; s[200:2]-------------------------'' </a:t>
            </a:r>
          </a:p>
          <a:p>
            <a:r>
              <a:rPr lang="en-US" dirty="0" smtClean="0"/>
              <a:t>&gt;&gt;&gt; s[-6:600]------------------------'PYTHON' </a:t>
            </a:r>
          </a:p>
          <a:p>
            <a:r>
              <a:rPr lang="en-US" dirty="0" smtClean="0"/>
              <a:t>&gt;&gt;&gt; s[-5:500]-----------------------'YTHON' </a:t>
            </a:r>
          </a:p>
          <a:p>
            <a:r>
              <a:rPr lang="en-US" dirty="0" smtClean="0"/>
              <a:t>&gt;&gt;&gt; s[-1:1000]----------------------'N'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&gt;&gt;&gt; s="PYTHON" </a:t>
            </a:r>
          </a:p>
          <a:p>
            <a:r>
              <a:rPr lang="en-US" dirty="0" smtClean="0"/>
              <a:t>&gt;&gt;&gt; print(s)---------------------------PYTHON </a:t>
            </a:r>
          </a:p>
          <a:p>
            <a:r>
              <a:rPr lang="en-US" dirty="0" smtClean="0"/>
              <a:t>&gt;&gt;&gt; s[-1000:-5]----------------------'P‘</a:t>
            </a:r>
          </a:p>
          <a:p>
            <a:r>
              <a:rPr lang="en-US" dirty="0" smtClean="0"/>
              <a:t> &gt;&gt;&gt; s[-900:-4]------------------------'PY' </a:t>
            </a:r>
          </a:p>
          <a:p>
            <a:r>
              <a:rPr lang="en-US" dirty="0" smtClean="0"/>
              <a:t>&gt;&gt;&gt; s[-800:-1]------------------------'PYTHO' </a:t>
            </a:r>
          </a:p>
          <a:p>
            <a:r>
              <a:rPr lang="en-US" dirty="0" smtClean="0"/>
              <a:t>&gt;&gt;&gt; s[-800:-6]------------------------'' </a:t>
            </a:r>
          </a:p>
          <a:p>
            <a:r>
              <a:rPr lang="en-US" dirty="0" smtClean="0"/>
              <a:t>&gt;&gt;&gt; s[-100:0]-------------------------'‘</a:t>
            </a:r>
          </a:p>
          <a:p>
            <a:r>
              <a:rPr lang="en-US" dirty="0" smtClean="0"/>
              <a:t> &gt;&gt;&gt; s[0:-6]-----------------------------'' </a:t>
            </a:r>
          </a:p>
          <a:p>
            <a:r>
              <a:rPr lang="en-US" smtClean="0"/>
              <a:t>&gt;&gt;&gt; </a:t>
            </a:r>
            <a:r>
              <a:rPr lang="en-US" dirty="0" smtClean="0"/>
              <a:t>s[-1000:1000]--------------------'PYTHON</a:t>
            </a:r>
            <a:r>
              <a:rPr lang="en-US" smtClean="0"/>
              <a:t>' </a:t>
            </a:r>
          </a:p>
          <a:p>
            <a:r>
              <a:rPr lang="en-US" smtClean="0"/>
              <a:t>&gt;&gt;&gt; </a:t>
            </a:r>
            <a:r>
              <a:rPr lang="en-US" dirty="0" smtClean="0"/>
              <a:t>s[-0b1111:0xF]------------------'PYTHON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Syntax-2: </a:t>
            </a:r>
            <a:r>
              <a:rPr lang="en-US" dirty="0" err="1" smtClean="0"/>
              <a:t>strobj</a:t>
            </a:r>
            <a:r>
              <a:rPr lang="en-US" dirty="0" smtClean="0"/>
              <a:t>[BEGIN : 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=&gt;In this Syntax, We are Specifying BEGIN Index and Not Specifying END Index.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If we Don't Specify END Index then PVM Takes the END Index as either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strobj</a:t>
            </a:r>
            <a:r>
              <a:rPr lang="en-US" dirty="0" smtClean="0"/>
              <a:t>) in the case +</a:t>
            </a:r>
            <a:r>
              <a:rPr lang="en-US" dirty="0" err="1" smtClean="0"/>
              <a:t>Ve</a:t>
            </a:r>
            <a:r>
              <a:rPr lang="en-US" dirty="0" smtClean="0"/>
              <a:t> Index OR -1 In the case -</a:t>
            </a:r>
            <a:r>
              <a:rPr lang="en-US" dirty="0" err="1" smtClean="0"/>
              <a:t>Ve</a:t>
            </a:r>
            <a:r>
              <a:rPr lang="en-US" dirty="0" smtClean="0"/>
              <a:t> Index </a:t>
            </a:r>
            <a:r>
              <a:rPr lang="en-US" dirty="0" smtClean="0"/>
              <a:t>				OR </a:t>
            </a:r>
          </a:p>
          <a:p>
            <a:r>
              <a:rPr lang="en-US" dirty="0" smtClean="0"/>
              <a:t>=&gt;</a:t>
            </a:r>
            <a:r>
              <a:rPr lang="en-US" dirty="0" smtClean="0"/>
              <a:t>If we Don't Specify END Index then PVM Takes the Range of Values from BEGIN Indexed Value to Last Character.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s="PYTHON"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s[0:]--------------------------------'PYTHON'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s[3:]--------------------------------'HON'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s[2:]--------------------------------'THON'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s[1:]-------------------------------'YTHON'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s[4:]-------------------------------'ON'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s="PYTHON"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print(s)-------------------------PYTHON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s[-6:]---------------------------'PYTHON'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s[-4:]---------------------------'THON'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s[-5:]---------------------------'YTHON'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s[-3:]----------------------------'HON'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s[-2:]----------------------------'ON'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s[-1:]----------------------------'N'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s[-1000:]-----------------------'PYTHON'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Syntax-3: </a:t>
            </a:r>
            <a:r>
              <a:rPr lang="en-US" dirty="0" err="1" smtClean="0"/>
              <a:t>strobj</a:t>
            </a:r>
            <a:r>
              <a:rPr lang="en-US" dirty="0" smtClean="0"/>
              <a:t>[ : END]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=&gt;Here We are Not Specifying BEGIN Index and We are Specifying END Index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=&gt;If we Don't Specify BEGIN Index then PVM Takes the BEGIN Index as 0 in the +</a:t>
            </a:r>
            <a:r>
              <a:rPr lang="en-US" dirty="0" err="1" smtClean="0"/>
              <a:t>Ve</a:t>
            </a:r>
            <a:r>
              <a:rPr lang="en-US" dirty="0" smtClean="0"/>
              <a:t> Indexing OR -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strobj</a:t>
            </a:r>
            <a:r>
              <a:rPr lang="en-US" dirty="0" smtClean="0"/>
              <a:t>) in the case of -VE Indexing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	OR </a:t>
            </a:r>
          </a:p>
          <a:p>
            <a:r>
              <a:rPr lang="en-US" dirty="0" smtClean="0"/>
              <a:t>=&gt;</a:t>
            </a:r>
            <a:r>
              <a:rPr lang="en-US" dirty="0" smtClean="0"/>
              <a:t>If we Don't Specify BEGIN Index then PVM Takes from First Character to END-1 Indexed Value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s="PYTHON"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print(s)---------------------------PYTHON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s[:6]-------------------------------'PYTHON'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s[:4]-------------------------------'PYTH'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s[:3]-------------------------------'PYT'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s[:5]-------------------------------'PYTHO'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s[:2]-------------------------------</a:t>
            </a:r>
            <a:r>
              <a:rPr lang="en-US" dirty="0" smtClean="0"/>
              <a:t>'PY‘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s[:1]-------------------------------'P'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</a:t>
            </a:r>
            <a:r>
              <a:rPr lang="en-US" dirty="0" err="1" smtClean="0"/>
              <a:t>str</a:t>
            </a:r>
            <a:r>
              <a:rPr lang="en-US" dirty="0" smtClean="0"/>
              <a:t> Data (Part-1)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err="1" smtClean="0"/>
              <a:t>str</a:t>
            </a:r>
            <a:r>
              <a:rPr lang="en-US" dirty="0" smtClean="0"/>
              <a:t> Data, we can Perform Two Types of Operations. They are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1. Indexing Operation </a:t>
            </a:r>
          </a:p>
          <a:p>
            <a:r>
              <a:rPr lang="en-US" dirty="0" smtClean="0"/>
              <a:t>2. Slicing Operation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&gt;&gt;&gt; s="PYTHON"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print(s)---------------------------------PYTHON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s[:-4]------------------------------------'PY'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s[:-1]------------------------------------'PYTHO'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s[:-3]------------------------------------'PYT'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s[:-5]------------------------------------'P'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s[:-2]------------------------------------'PYTH'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s[:-100]---------------------------------''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s[-1000:]-------------------------------'PYTHON'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s[:1000]--------------------------------'PYTHON'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Syntax-4: </a:t>
            </a:r>
            <a:r>
              <a:rPr lang="en-US" dirty="0" err="1" smtClean="0"/>
              <a:t>strobj</a:t>
            </a:r>
            <a:r>
              <a:rPr lang="en-US" dirty="0" smtClean="0"/>
              <a:t>[ : 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=&gt;In This Syntax, we are not Specifying BEGIN and END Indices.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If we Don't Specify BEGIN and END Indices then PVM Takes from First Character to Last Character.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99"/>
            <a:ext cx="8229600" cy="518160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&gt;&gt;&gt; s="PYTHON"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print(s)------------------------PYTHON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s[:]-----------------------------'PYTHON'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s="PYTHON PROG </a:t>
            </a:r>
            <a:r>
              <a:rPr lang="en-US" dirty="0" smtClean="0"/>
              <a:t>LANG“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s[:]-----------------------------'PYTHON PROG LANG'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"HYDERABAD"[0]------------'H'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"HYDERABAD"[-1]-----------'D'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"HYDERABAD"[True]--------'Y'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"HYDERABAD"[</a:t>
            </a:r>
            <a:r>
              <a:rPr lang="en-US" dirty="0" err="1" smtClean="0"/>
              <a:t>False:True</a:t>
            </a:r>
            <a:r>
              <a:rPr lang="en-US" dirty="0" smtClean="0"/>
              <a:t>]-------'H'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"HYDERABAD"[0]---------------------'H'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"HYDERABAD"[-1]---------------------'D'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"HYDERABAD"[True]------------------'Y'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"HYDERABAD"[</a:t>
            </a:r>
            <a:r>
              <a:rPr lang="en-US" dirty="0" err="1" smtClean="0"/>
              <a:t>False:True</a:t>
            </a:r>
            <a:r>
              <a:rPr lang="en-US" dirty="0" smtClean="0"/>
              <a:t>]----------'H'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"HYDERABAD"[:3]---------------------'HYD'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"HYDERABAD"[:</a:t>
            </a:r>
            <a:r>
              <a:rPr lang="en-US" dirty="0" err="1" smtClean="0"/>
              <a:t>len</a:t>
            </a:r>
            <a:r>
              <a:rPr lang="en-US" dirty="0" smtClean="0"/>
              <a:t>("KVR")]----------</a:t>
            </a:r>
            <a:r>
              <a:rPr lang="en-US" dirty="0" smtClean="0"/>
              <a:t>'HYD‘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NOTE:-    </a:t>
            </a:r>
            <a:r>
              <a:rPr lang="en-US" b="1" dirty="0" smtClean="0"/>
              <a:t>ALL THE ABOVE SYNTAXES ARE GIVING RANGE OF VALS IN FORWARD DIRECTION WITH DEFAULT STEP +1</a:t>
            </a:r>
            <a:endParaRPr 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Syntax-5: </a:t>
            </a:r>
            <a:r>
              <a:rPr lang="en-US" sz="3600" dirty="0" err="1" smtClean="0"/>
              <a:t>strobj</a:t>
            </a:r>
            <a:r>
              <a:rPr lang="en-US" sz="3600" dirty="0" smtClean="0"/>
              <a:t>[ BEGIN : END : STEP ]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Rule-1: Here BEGIN ,END and STEP Values Can be Either +VE OR -VE OR BOTH </a:t>
            </a:r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r>
              <a:rPr lang="en-US" sz="2000" dirty="0" smtClean="0"/>
              <a:t>Rule-2</a:t>
            </a:r>
            <a:r>
              <a:rPr lang="en-US" sz="2000" dirty="0" smtClean="0"/>
              <a:t>: If the value of STEP is +VE then PVM Takes Range of Characters from BEGIN Index to END-1 Index in </a:t>
            </a:r>
            <a:r>
              <a:rPr lang="en-US" sz="2000" dirty="0" smtClean="0"/>
              <a:t>FORWARD </a:t>
            </a:r>
            <a:r>
              <a:rPr lang="en-US" sz="2000" dirty="0" smtClean="0"/>
              <a:t>DIRECTION Provided BEGIN &lt; END Index Otherwise we get ' ' or Space as Result.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Rule-3</a:t>
            </a:r>
            <a:r>
              <a:rPr lang="en-US" sz="2000" dirty="0" smtClean="0"/>
              <a:t>: If the Value of STEP is -VE then PVM Takes Range of Characters from BEGIN to END+1 Index in BACKWARD </a:t>
            </a:r>
            <a:r>
              <a:rPr lang="en-US" sz="2000" dirty="0" smtClean="0"/>
              <a:t>DIRECTION </a:t>
            </a:r>
            <a:r>
              <a:rPr lang="en-US" sz="2000" dirty="0" smtClean="0"/>
              <a:t>Provided BEGIN &gt; END Index Otherwise we get ' ' or Space as Result.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Rule-4</a:t>
            </a:r>
            <a:r>
              <a:rPr lang="en-US" sz="2000" dirty="0" smtClean="0"/>
              <a:t>: In FORWARD DIRECTION, If we specify END Index as 0 then we get ' ' OR space as </a:t>
            </a:r>
            <a:r>
              <a:rPr lang="en-US" sz="2000" dirty="0" smtClean="0"/>
              <a:t>Result</a:t>
            </a:r>
          </a:p>
          <a:p>
            <a:endParaRPr lang="en-US" sz="2000" dirty="0" smtClean="0"/>
          </a:p>
          <a:p>
            <a:r>
              <a:rPr lang="en-US" sz="2000" dirty="0" smtClean="0"/>
              <a:t>Rule-5 </a:t>
            </a:r>
            <a:r>
              <a:rPr lang="en-US" sz="2000" dirty="0" smtClean="0"/>
              <a:t>: In BACKWARD DIRECTION, If we specify END Index as -1 then we get ' ' OR space as Result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09600" y="3810000"/>
            <a:ext cx="8305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09600" y="2743200"/>
            <a:ext cx="8305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09600" y="4953000"/>
            <a:ext cx="8153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5800" y="5943600"/>
            <a:ext cx="800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on RULE-2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&gt;&gt;&gt; s="</a:t>
            </a:r>
            <a:r>
              <a:rPr lang="en-US" dirty="0" smtClean="0"/>
              <a:t>PYTHON“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s[0:5:2]-------------------------'PTO'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s[0:6:3]-------------------------'PH'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s[1:5:2]-------------------------'YH'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s[4:1:2]--------------------------''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s[2:6:3]--------------------------'TN'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s="PYTHON</a:t>
            </a:r>
            <a:r>
              <a:rPr lang="en-US" dirty="0" smtClean="0"/>
              <a:t>"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s[-6:-1:2]--------------------'PTO'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s[-5:-2:2]--------------------'YH'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s[-6:-2:3]---------------------'PH'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s[-6:-3:3]---------------------'P'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57200" y="4191000"/>
            <a:ext cx="8305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on RULE-3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&gt;&gt;&gt; </a:t>
            </a:r>
            <a:r>
              <a:rPr lang="en-US" dirty="0" smtClean="0"/>
              <a:t>s="</a:t>
            </a:r>
            <a:r>
              <a:rPr lang="en-US" dirty="0" smtClean="0"/>
              <a:t>PYTHON“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s[::]---------------------'PYTHON'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s[::1]-------------------'PYTHON'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s[::-1]------------------'NOHTYP'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s[5:0:-1]---------------'NOHTY'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s[5:0:-2]---------------'NHY'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s[4:0:-3]---------------'OY'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s[5:2:-3]---------------'N'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s[5:0:-4]---------------'NY'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on RULE2 and RULE-3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&gt;&gt;&gt; s="PYTHON"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s[::] </a:t>
            </a:r>
            <a:r>
              <a:rPr lang="en-US" dirty="0" smtClean="0"/>
              <a:t>--------------------------------------------'PYTHON</a:t>
            </a:r>
            <a:r>
              <a:rPr lang="en-US" dirty="0" smtClean="0"/>
              <a:t>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s[::1</a:t>
            </a:r>
            <a:r>
              <a:rPr lang="en-US" dirty="0" smtClean="0"/>
              <a:t>]------------------------------------------ </a:t>
            </a:r>
            <a:r>
              <a:rPr lang="en-US" dirty="0" smtClean="0"/>
              <a:t>'PYTHON'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s[::-1] </a:t>
            </a:r>
            <a:r>
              <a:rPr lang="en-US" dirty="0" smtClean="0"/>
              <a:t>------------------------------------------'NOHTYP</a:t>
            </a:r>
            <a:r>
              <a:rPr lang="en-US" dirty="0" smtClean="0"/>
              <a:t>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s[5:0:-1</a:t>
            </a:r>
            <a:r>
              <a:rPr lang="en-US" dirty="0" smtClean="0"/>
              <a:t>]--------------------------------------- </a:t>
            </a:r>
            <a:r>
              <a:rPr lang="en-US" dirty="0" smtClean="0"/>
              <a:t>'NOHTY'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s[5:0:-2] </a:t>
            </a:r>
            <a:r>
              <a:rPr lang="en-US" dirty="0" smtClean="0"/>
              <a:t>----------------------------------------'NHY</a:t>
            </a:r>
            <a:r>
              <a:rPr lang="en-US" dirty="0" smtClean="0"/>
              <a:t>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s[4:0:-3] </a:t>
            </a:r>
            <a:r>
              <a:rPr lang="en-US" dirty="0" smtClean="0"/>
              <a:t>----------------------------------------'OY</a:t>
            </a:r>
            <a:r>
              <a:rPr lang="en-US" dirty="0" smtClean="0"/>
              <a:t>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s[5:2:-3</a:t>
            </a:r>
            <a:r>
              <a:rPr lang="en-US" dirty="0" smtClean="0"/>
              <a:t>]------------------------------------------ </a:t>
            </a:r>
            <a:r>
              <a:rPr lang="en-US" dirty="0" smtClean="0"/>
              <a:t>'N'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s[5:0:-4] </a:t>
            </a:r>
            <a:r>
              <a:rPr lang="en-US" dirty="0" smtClean="0"/>
              <a:t>-----------------------------------------'NY</a:t>
            </a:r>
            <a:r>
              <a:rPr lang="en-US" dirty="0" smtClean="0"/>
              <a:t>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s[5:-100:-1</a:t>
            </a:r>
            <a:r>
              <a:rPr lang="en-US" dirty="0" smtClean="0"/>
              <a:t>]------------------------------------- </a:t>
            </a:r>
            <a:r>
              <a:rPr lang="en-US" dirty="0" smtClean="0"/>
              <a:t>'NOHTYP'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s[:5:-1] </a:t>
            </a:r>
            <a:r>
              <a:rPr lang="en-US" dirty="0" smtClean="0"/>
              <a:t>-------------------------------------------‘ ‘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s[:3] </a:t>
            </a:r>
            <a:r>
              <a:rPr lang="en-US" dirty="0" smtClean="0"/>
              <a:t>------------------------------------------------'PYT</a:t>
            </a:r>
            <a:r>
              <a:rPr lang="en-US" dirty="0" smtClean="0"/>
              <a:t>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s[:3:-1</a:t>
            </a:r>
            <a:r>
              <a:rPr lang="en-US" dirty="0" smtClean="0"/>
              <a:t>]------------------------------------------------ </a:t>
            </a:r>
            <a:r>
              <a:rPr lang="en-US" dirty="0" smtClean="0"/>
              <a:t>'NO'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s[:0:-2] </a:t>
            </a:r>
            <a:r>
              <a:rPr lang="en-US" dirty="0" smtClean="0"/>
              <a:t>-----------------------------------------------'NHY</a:t>
            </a:r>
            <a:r>
              <a:rPr lang="en-US" dirty="0" smtClean="0"/>
              <a:t>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s[:4:-2] </a:t>
            </a:r>
            <a:r>
              <a:rPr lang="en-US" dirty="0" smtClean="0"/>
              <a:t>-------------------------------------------------'N</a:t>
            </a:r>
            <a:r>
              <a:rPr lang="en-US" dirty="0" smtClean="0"/>
              <a:t>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&gt;&gt;&gt; s[4</a:t>
            </a:r>
            <a:r>
              <a:rPr lang="en-US" dirty="0" smtClean="0"/>
              <a:t>::]--------------------------------------------- </a:t>
            </a:r>
            <a:r>
              <a:rPr lang="en-US" dirty="0" smtClean="0"/>
              <a:t>'ON'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s[4::-1] </a:t>
            </a:r>
            <a:r>
              <a:rPr lang="en-US" dirty="0" smtClean="0"/>
              <a:t>------------------------------------------------'OHTYP</a:t>
            </a:r>
            <a:r>
              <a:rPr lang="en-US" dirty="0" smtClean="0"/>
              <a:t>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s[7::-2</a:t>
            </a:r>
            <a:r>
              <a:rPr lang="en-US" dirty="0" smtClean="0"/>
              <a:t>]------------------------------------------------------ </a:t>
            </a:r>
            <a:r>
              <a:rPr lang="en-US" dirty="0" smtClean="0"/>
              <a:t>'NHY'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"OYO"[::-1] </a:t>
            </a:r>
            <a:r>
              <a:rPr lang="en-US" dirty="0" smtClean="0"/>
              <a:t>---------------------------------------------------'OYO‘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"OYO"[1:][::-1] </a:t>
            </a:r>
            <a:r>
              <a:rPr lang="en-US" dirty="0" smtClean="0"/>
              <a:t>--------------------------------------------------'OY'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on RULE-4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s="</a:t>
            </a:r>
            <a:r>
              <a:rPr lang="en-US" dirty="0" smtClean="0"/>
              <a:t>PYTHON“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s[:0] </a:t>
            </a:r>
            <a:r>
              <a:rPr lang="en-US" dirty="0" smtClean="0"/>
              <a:t>-----------------------------‘ '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s[:0:2</a:t>
            </a:r>
            <a:r>
              <a:rPr lang="en-US" dirty="0" smtClean="0"/>
              <a:t>]---------------------------- ‘ '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on RULE-5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s="PYTHON"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s[:-1:-1</a:t>
            </a:r>
            <a:r>
              <a:rPr lang="en-US" dirty="0" smtClean="0"/>
              <a:t>]  ------------------------------ ‘ '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s[:-1:-3</a:t>
            </a:r>
            <a:r>
              <a:rPr lang="en-US" dirty="0" smtClean="0"/>
              <a:t>]--------------------------------- ‘'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s[:-1:-4</a:t>
            </a:r>
            <a:r>
              <a:rPr lang="en-US" dirty="0" smtClean="0"/>
              <a:t>] ------------------------------- ‘ '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5:-more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&gt;&gt;&gt; "LIRIL"[::-1] </a:t>
            </a:r>
            <a:r>
              <a:rPr lang="en-US" dirty="0" smtClean="0"/>
              <a:t>----------------------'LIRIL</a:t>
            </a:r>
            <a:r>
              <a:rPr lang="en-US" dirty="0" smtClean="0"/>
              <a:t>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"WOW"[::-1] </a:t>
            </a:r>
            <a:r>
              <a:rPr lang="en-US" dirty="0" smtClean="0"/>
              <a:t>---------------------'WOW</a:t>
            </a:r>
            <a:r>
              <a:rPr lang="en-US" dirty="0" smtClean="0"/>
              <a:t>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"RADAR"[::-1] </a:t>
            </a:r>
            <a:r>
              <a:rPr lang="en-US" dirty="0" smtClean="0"/>
              <a:t>-------------------'RADAR‘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"RACECAR"=="RACECAR"[::-1] </a:t>
            </a:r>
            <a:r>
              <a:rPr lang="en-US" dirty="0" smtClean="0"/>
              <a:t>------True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"OYO"[::]=="OYO"[::-1] </a:t>
            </a:r>
            <a:r>
              <a:rPr lang="en-US" dirty="0" smtClean="0"/>
              <a:t>----------True</a:t>
            </a:r>
          </a:p>
          <a:p>
            <a:r>
              <a:rPr lang="en-US" sz="3000" dirty="0" smtClean="0"/>
              <a:t> </a:t>
            </a:r>
            <a:r>
              <a:rPr lang="en-US" sz="2600" dirty="0" smtClean="0"/>
              <a:t>&gt;&gt;&gt; "MALAYALAM"[:]=="MALAYALAM"[::-1] </a:t>
            </a:r>
            <a:r>
              <a:rPr lang="en-US" dirty="0" smtClean="0"/>
              <a:t>---------True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"MADAM"=="MADAM"[::-1] </a:t>
            </a:r>
            <a:r>
              <a:rPr lang="en-US" dirty="0" smtClean="0"/>
              <a:t>--------------True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"1221"=="1221"[::-1] </a:t>
            </a:r>
            <a:r>
              <a:rPr lang="en-US" dirty="0" smtClean="0"/>
              <a:t>-----------------True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"12344321"=="1234321"[::-1] </a:t>
            </a:r>
            <a:r>
              <a:rPr lang="en-US" dirty="0" smtClean="0"/>
              <a:t>----------False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"WINDOW"[::-1]=="WOMDOW"[::] </a:t>
            </a:r>
            <a:r>
              <a:rPr lang="en-US" dirty="0" smtClean="0"/>
              <a:t>---False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operactions</a:t>
            </a:r>
            <a:endParaRPr lang="en-US" dirty="0"/>
          </a:p>
        </p:txBody>
      </p:sp>
      <p:pic>
        <p:nvPicPr>
          <p:cNvPr id="4" name="Picture 2" descr="Displaying Diagramatic  Representation of str Data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Indexing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39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=&gt;The Purpose of Indexing Operation is that "To Get the Single Value from </a:t>
            </a:r>
            <a:r>
              <a:rPr lang="en-US" dirty="0" err="1" smtClean="0"/>
              <a:t>str</a:t>
            </a:r>
            <a:r>
              <a:rPr lang="en-US" dirty="0" smtClean="0"/>
              <a:t> object" by passing Valid Index.</a:t>
            </a:r>
          </a:p>
          <a:p>
            <a:r>
              <a:rPr lang="en-US" dirty="0" smtClean="0"/>
              <a:t>=&gt;Syntax: </a:t>
            </a:r>
            <a:r>
              <a:rPr lang="en-US" dirty="0" err="1" smtClean="0"/>
              <a:t>strobj</a:t>
            </a:r>
            <a:r>
              <a:rPr lang="en-US" dirty="0" smtClean="0"/>
              <a:t>[ Index ] </a:t>
            </a:r>
          </a:p>
          <a:p>
            <a:r>
              <a:rPr lang="en-US" dirty="0" smtClean="0"/>
              <a:t>=&gt;Here </a:t>
            </a:r>
            <a:r>
              <a:rPr lang="en-US" dirty="0" err="1" smtClean="0"/>
              <a:t>strobj</a:t>
            </a:r>
            <a:r>
              <a:rPr lang="en-US" dirty="0" smtClean="0"/>
              <a:t> is an object of &lt;</a:t>
            </a:r>
            <a:r>
              <a:rPr lang="en-US" dirty="0" err="1" smtClean="0"/>
              <a:t>class,str</a:t>
            </a:r>
            <a:r>
              <a:rPr lang="en-US" dirty="0" smtClean="0"/>
              <a:t>&gt; </a:t>
            </a:r>
          </a:p>
          <a:p>
            <a:r>
              <a:rPr lang="en-US" dirty="0" smtClean="0"/>
              <a:t>=&gt;Here [] Represents Square Brackets Used in Indexing Operation along with </a:t>
            </a:r>
            <a:r>
              <a:rPr lang="en-US" dirty="0" err="1" smtClean="0"/>
              <a:t>strobj</a:t>
            </a:r>
            <a:r>
              <a:rPr lang="en-US" dirty="0" smtClean="0"/>
              <a:t>. </a:t>
            </a:r>
          </a:p>
          <a:p>
            <a:r>
              <a:rPr lang="en-US" dirty="0" smtClean="0"/>
              <a:t>=&gt;Here Index represents Numerical Integer value and It can be either +</a:t>
            </a:r>
            <a:r>
              <a:rPr lang="en-US" dirty="0" err="1" smtClean="0"/>
              <a:t>ve</a:t>
            </a:r>
            <a:r>
              <a:rPr lang="en-US" dirty="0" smtClean="0"/>
              <a:t> or -</a:t>
            </a:r>
            <a:r>
              <a:rPr lang="en-US" dirty="0" err="1" smtClean="0"/>
              <a:t>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=&gt;If we Enter Valid Index then we get the </a:t>
            </a:r>
            <a:r>
              <a:rPr lang="en-US" dirty="0" err="1" smtClean="0"/>
              <a:t>Corresponsing</a:t>
            </a:r>
            <a:r>
              <a:rPr lang="en-US" dirty="0" smtClean="0"/>
              <a:t> Indexed value from </a:t>
            </a:r>
            <a:r>
              <a:rPr lang="en-US" dirty="0" err="1" smtClean="0"/>
              <a:t>Str</a:t>
            </a:r>
            <a:r>
              <a:rPr lang="en-US" dirty="0" smtClean="0"/>
              <a:t> Object. </a:t>
            </a:r>
          </a:p>
          <a:p>
            <a:r>
              <a:rPr lang="en-US" dirty="0" smtClean="0"/>
              <a:t>=&gt;if we enter Invalid Index then we get </a:t>
            </a:r>
            <a:r>
              <a:rPr lang="en-US" dirty="0" err="1" smtClean="0"/>
              <a:t>IndexError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&gt;&gt;&gt; s="PYTHON“</a:t>
            </a:r>
          </a:p>
          <a:p>
            <a:r>
              <a:rPr lang="en-US" dirty="0" smtClean="0"/>
              <a:t> &gt;&gt;&gt; print(</a:t>
            </a:r>
            <a:r>
              <a:rPr lang="en-US" dirty="0" err="1" smtClean="0"/>
              <a:t>s,type</a:t>
            </a:r>
            <a:r>
              <a:rPr lang="en-US" dirty="0" smtClean="0"/>
              <a:t>(s))----------------PYTHON &lt;class '</a:t>
            </a:r>
            <a:r>
              <a:rPr lang="en-US" dirty="0" err="1" smtClean="0"/>
              <a:t>str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&gt;&gt;&gt; s[0]-------------------------------'P' </a:t>
            </a:r>
          </a:p>
          <a:p>
            <a:r>
              <a:rPr lang="en-US" dirty="0" smtClean="0"/>
              <a:t>&gt;&gt;&gt; print(s[0])--------------------P </a:t>
            </a:r>
          </a:p>
          <a:p>
            <a:r>
              <a:rPr lang="en-US" dirty="0" smtClean="0"/>
              <a:t>&gt;&gt;&gt; s[2]------------------------------'T' </a:t>
            </a:r>
          </a:p>
          <a:p>
            <a:r>
              <a:rPr lang="en-US" dirty="0" smtClean="0"/>
              <a:t>&gt;&gt;&gt; s[4]-------------------------------'O' </a:t>
            </a:r>
          </a:p>
          <a:p>
            <a:r>
              <a:rPr lang="en-US" dirty="0" smtClean="0"/>
              <a:t>&gt;&gt;&gt; s[3]-------------------------------'H' </a:t>
            </a:r>
          </a:p>
          <a:p>
            <a:r>
              <a:rPr lang="en-US" dirty="0" smtClean="0"/>
              <a:t>&gt;&gt;&gt; s[5]-------------------------------'N' </a:t>
            </a:r>
          </a:p>
          <a:p>
            <a:r>
              <a:rPr lang="en-US" dirty="0" smtClean="0"/>
              <a:t>&gt;&gt;&gt; s[-1]------------------------------'N' </a:t>
            </a:r>
          </a:p>
          <a:p>
            <a:r>
              <a:rPr lang="en-US" dirty="0" smtClean="0"/>
              <a:t>&gt;&gt;&gt; s[-6]------------------------------'P‘</a:t>
            </a:r>
          </a:p>
          <a:p>
            <a:r>
              <a:rPr lang="en-US" dirty="0" smtClean="0"/>
              <a:t> &gt;&gt;&gt; s[-3]------------------------------'H' </a:t>
            </a:r>
          </a:p>
          <a:p>
            <a:r>
              <a:rPr lang="en-US" dirty="0" smtClean="0"/>
              <a:t>&gt;&gt;&gt; s[-4]-------------------------------'T' </a:t>
            </a:r>
          </a:p>
          <a:p>
            <a:r>
              <a:rPr lang="en-US" dirty="0" smtClean="0"/>
              <a:t>&gt;&gt;&gt; s[-5]-------------------------------'Y' </a:t>
            </a:r>
          </a:p>
          <a:p>
            <a:r>
              <a:rPr lang="en-US" dirty="0" smtClean="0"/>
              <a:t>&gt;&gt;&gt; s[11]------------------------------</a:t>
            </a:r>
            <a:r>
              <a:rPr lang="en-US" dirty="0" err="1" smtClean="0"/>
              <a:t>IndexError</a:t>
            </a:r>
            <a:r>
              <a:rPr lang="en-US" dirty="0" smtClean="0"/>
              <a:t>: string index out of range </a:t>
            </a:r>
          </a:p>
          <a:p>
            <a:r>
              <a:rPr lang="en-US" dirty="0" smtClean="0"/>
              <a:t>&gt;&gt;&gt; s[-12]-----------------------------</a:t>
            </a:r>
            <a:r>
              <a:rPr lang="en-US" dirty="0" err="1" smtClean="0"/>
              <a:t>IndexError</a:t>
            </a:r>
            <a:r>
              <a:rPr lang="en-US" dirty="0" smtClean="0"/>
              <a:t>: string index out of range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&gt;&gt;&gt; s="PYTHON" 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s,type</a:t>
            </a:r>
            <a:r>
              <a:rPr lang="en-US" dirty="0" smtClean="0"/>
              <a:t>(s))----------PYTHON &lt;class '</a:t>
            </a:r>
            <a:r>
              <a:rPr lang="en-US" dirty="0" err="1" smtClean="0"/>
              <a:t>str</a:t>
            </a:r>
            <a:r>
              <a:rPr lang="en-US" dirty="0" smtClean="0"/>
              <a:t>'&gt; </a:t>
            </a:r>
          </a:p>
          <a:p>
            <a:r>
              <a:rPr lang="en-US" dirty="0" smtClean="0"/>
              <a:t>&gt;&gt;&gt; s[True]-------------------------'Y' </a:t>
            </a:r>
          </a:p>
          <a:p>
            <a:r>
              <a:rPr lang="en-US" dirty="0" smtClean="0"/>
              <a:t>&gt;&gt;&gt; s[False]------------------------'P' </a:t>
            </a:r>
          </a:p>
          <a:p>
            <a:r>
              <a:rPr lang="en-US" dirty="0" smtClean="0"/>
              <a:t>&gt;&gt;&gt; s[-True]------------------------'N' </a:t>
            </a:r>
          </a:p>
          <a:p>
            <a:r>
              <a:rPr lang="en-US" dirty="0" smtClean="0"/>
              <a:t>&gt;&gt;&gt; s[-False]----------------------'P' </a:t>
            </a:r>
          </a:p>
          <a:p>
            <a:r>
              <a:rPr lang="en-US" dirty="0" smtClean="0"/>
              <a:t>&gt;&gt;&gt; s[0xF-16]---------------------'N' </a:t>
            </a:r>
          </a:p>
          <a:p>
            <a:r>
              <a:rPr lang="en-US" dirty="0" smtClean="0"/>
              <a:t>&gt;&gt;&gt; s[-0x5]--------------------------'Y' </a:t>
            </a:r>
          </a:p>
          <a:p>
            <a:r>
              <a:rPr lang="en-US" dirty="0" smtClean="0"/>
              <a:t>&gt;&gt;&gt; s[01]------------</a:t>
            </a:r>
            <a:r>
              <a:rPr lang="en-US" dirty="0" err="1" smtClean="0"/>
              <a:t>SyntaxError</a:t>
            </a:r>
            <a:r>
              <a:rPr lang="en-US" dirty="0" smtClean="0"/>
              <a:t>: leading zeros in decimal integer literals are not permitted; use an 0o prefix for octal integers </a:t>
            </a:r>
          </a:p>
          <a:p>
            <a:r>
              <a:rPr lang="en-US" dirty="0" smtClean="0"/>
              <a:t>&gt;&gt;&gt; s[0b0000]-----------------------------'P'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Slicing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/>
          </a:bodyPr>
          <a:lstStyle/>
          <a:p>
            <a:r>
              <a:rPr lang="en-US" dirty="0" smtClean="0"/>
              <a:t>The purpose of Slicing Operation is that "To Select or Get OR Obtain range of Values or Sub String from given Main </a:t>
            </a:r>
            <a:r>
              <a:rPr lang="en-US" dirty="0" err="1" smtClean="0"/>
              <a:t>Str</a:t>
            </a:r>
            <a:r>
              <a:rPr lang="en-US" dirty="0" smtClean="0"/>
              <a:t> Object ". </a:t>
            </a:r>
          </a:p>
          <a:p>
            <a:r>
              <a:rPr lang="en-US" dirty="0" smtClean="0"/>
              <a:t>We can perform Slicing Operation with 5 Syntaxes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err="1" smtClean="0"/>
              <a:t>strobj</a:t>
            </a:r>
            <a:r>
              <a:rPr lang="en-US" dirty="0" smtClean="0"/>
              <a:t>[BEGIN:END]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err="1" smtClean="0"/>
              <a:t>strobj</a:t>
            </a:r>
            <a:r>
              <a:rPr lang="en-US" dirty="0" smtClean="0"/>
              <a:t>[BEGIN : ]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Syntax-3: </a:t>
            </a:r>
            <a:r>
              <a:rPr lang="en-US" dirty="0" err="1" smtClean="0"/>
              <a:t>strobj</a:t>
            </a:r>
            <a:r>
              <a:rPr lang="en-US" dirty="0" smtClean="0"/>
              <a:t>[ : END]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Syntax-4: </a:t>
            </a:r>
            <a:r>
              <a:rPr lang="en-US" dirty="0" err="1" smtClean="0"/>
              <a:t>strobj</a:t>
            </a:r>
            <a:r>
              <a:rPr lang="en-US" dirty="0" smtClean="0"/>
              <a:t>[ : ]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Syntax-5: </a:t>
            </a:r>
            <a:r>
              <a:rPr lang="en-US" dirty="0" err="1" smtClean="0"/>
              <a:t>strobj</a:t>
            </a:r>
            <a:r>
              <a:rPr lang="en-US" dirty="0" smtClean="0"/>
              <a:t>[ BEGIN:END:STEP ]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Syntax-1: </a:t>
            </a:r>
            <a:r>
              <a:rPr lang="en-US" dirty="0" err="1" smtClean="0"/>
              <a:t>strobj</a:t>
            </a:r>
            <a:r>
              <a:rPr lang="en-US" dirty="0" smtClean="0"/>
              <a:t>[BEGIN:END]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Syntax Generates of Range of Values from BEGIN Index to END-1 Index in FORWARD DIRECTION Provided BEGIN-INDEX&lt;END-INDEX Otherwise we get Space OR ' ' as Result.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Examples: +BEGIN : +END (The </a:t>
            </a:r>
            <a:r>
              <a:rPr lang="en-US" dirty="0" err="1" smtClean="0"/>
              <a:t>Cond</a:t>
            </a:r>
            <a:r>
              <a:rPr lang="en-US" dirty="0" smtClean="0"/>
              <a:t> BEGIN&lt;END is Considered)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&gt;&gt;&gt; s="PYTHON" </a:t>
            </a:r>
          </a:p>
          <a:p>
            <a:r>
              <a:rPr lang="en-US" dirty="0" smtClean="0"/>
              <a:t>&gt;&gt;&gt; s[0:4]---------------------------------'PYTH' </a:t>
            </a:r>
          </a:p>
          <a:p>
            <a:r>
              <a:rPr lang="en-US" dirty="0" smtClean="0"/>
              <a:t>&gt;&gt;&gt; s[2:5]---------------------------------'THO' </a:t>
            </a:r>
          </a:p>
          <a:p>
            <a:r>
              <a:rPr lang="en-US" dirty="0" smtClean="0"/>
              <a:t>&gt;&gt;&gt; s[1:5]---------------------------------'YTHO' </a:t>
            </a:r>
          </a:p>
          <a:p>
            <a:r>
              <a:rPr lang="en-US" dirty="0" smtClean="0"/>
              <a:t>&gt;&gt;&gt; s[2:4]---------------------------------'TH' </a:t>
            </a:r>
          </a:p>
          <a:p>
            <a:r>
              <a:rPr lang="en-US" dirty="0" smtClean="0"/>
              <a:t>&gt;&gt;&gt; s[0:3]---------------------------------'PYT' </a:t>
            </a:r>
          </a:p>
          <a:p>
            <a:r>
              <a:rPr lang="en-US" dirty="0" smtClean="0"/>
              <a:t>&gt;&gt;&gt; s[3:5]---------------------------------'HO' </a:t>
            </a:r>
          </a:p>
          <a:p>
            <a:r>
              <a:rPr lang="en-US" dirty="0" smtClean="0"/>
              <a:t>&gt;&gt;&gt; s[2:3]---------------------------------'T' </a:t>
            </a:r>
          </a:p>
          <a:p>
            <a:r>
              <a:rPr lang="en-US" dirty="0" smtClean="0"/>
              <a:t>&gt;&gt;&gt; s[0:6]---------------------------------'PYTHON' &gt;&gt;&gt; s[4:3]---------------------------------'' </a:t>
            </a:r>
          </a:p>
          <a:p>
            <a:r>
              <a:rPr lang="en-US" dirty="0" smtClean="0"/>
              <a:t>&gt;&gt;&gt; print(s[4:3])-------------------------Space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51</TotalTime>
  <Words>1946</Words>
  <Application>Microsoft Office PowerPoint</Application>
  <PresentationFormat>On-screen Show (4:3)</PresentationFormat>
  <Paragraphs>256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Module</vt:lpstr>
      <vt:lpstr>Memory management str data </vt:lpstr>
      <vt:lpstr>Operations on str Data (Part-1)</vt:lpstr>
      <vt:lpstr>operactions</vt:lpstr>
      <vt:lpstr>1. Indexing Operation</vt:lpstr>
      <vt:lpstr>Example -1</vt:lpstr>
      <vt:lpstr>Example -2</vt:lpstr>
      <vt:lpstr>2. Slicing Operation</vt:lpstr>
      <vt:lpstr>Syntax-1: strobj[BEGIN:END]</vt:lpstr>
      <vt:lpstr>Examples: +BEGIN : +END (The Cond BEGIN&lt;END is Considered)</vt:lpstr>
      <vt:lpstr>Examples: -BEGIN : -END (The Cond BEGIN&lt;END is Considered)</vt:lpstr>
      <vt:lpstr>Examples: +BEGIN : -END (The Cond BEGIN&lt;END is Not Considered)</vt:lpstr>
      <vt:lpstr>Examples: -BEGIN : +END (The Cond BEGIN&lt;END is Not Considered)</vt:lpstr>
      <vt:lpstr>Most Special Points</vt:lpstr>
      <vt:lpstr>Slide 14</vt:lpstr>
      <vt:lpstr>Syntax-2: strobj[BEGIN : ]</vt:lpstr>
      <vt:lpstr>Examples:-</vt:lpstr>
      <vt:lpstr>Examples</vt:lpstr>
      <vt:lpstr>Syntax-3: strobj[ : END]</vt:lpstr>
      <vt:lpstr>Examples:-</vt:lpstr>
      <vt:lpstr>Examples:-</vt:lpstr>
      <vt:lpstr>Syntax-4: strobj[ : ]</vt:lpstr>
      <vt:lpstr>Examples</vt:lpstr>
      <vt:lpstr>Syntax-5: strobj[ BEGIN : END : STEP ]</vt:lpstr>
      <vt:lpstr>Examples on RULE-2</vt:lpstr>
      <vt:lpstr>Examples on RULE-3</vt:lpstr>
      <vt:lpstr>Examples on RULE2 and RULE-3</vt:lpstr>
      <vt:lpstr>Examples on RULE-4</vt:lpstr>
      <vt:lpstr>Examples on RULE-5</vt:lpstr>
      <vt:lpstr>Example 5:-more 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 str data</dc:title>
  <dc:creator>skytech computer</dc:creator>
  <cp:lastModifiedBy>skytech computer</cp:lastModifiedBy>
  <cp:revision>7</cp:revision>
  <dcterms:created xsi:type="dcterms:W3CDTF">2024-11-03T10:27:58Z</dcterms:created>
  <dcterms:modified xsi:type="dcterms:W3CDTF">2024-11-14T21:20:29Z</dcterms:modified>
</cp:coreProperties>
</file>