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33F3E2-8AA6-4A37-AF9D-D100D3B8388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C6B475-2923-45FB-8A37-6663FD5E22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 Techniques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43000"/>
            <a:ext cx="8077200" cy="2185416"/>
          </a:xfrm>
        </p:spPr>
        <p:txBody>
          <a:bodyPr>
            <a:normAutofit/>
          </a:bodyPr>
          <a:lstStyle/>
          <a:p>
            <a:r>
              <a:rPr lang="en-US" dirty="0" smtClean="0"/>
              <a:t>5 Types Casting 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int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2. float()</a:t>
            </a:r>
          </a:p>
          <a:p>
            <a:r>
              <a:rPr lang="en-US" dirty="0" smtClean="0"/>
              <a:t> 3. </a:t>
            </a:r>
            <a:r>
              <a:rPr lang="en-US" dirty="0" err="1" smtClean="0"/>
              <a:t>bool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4. complex() 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str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Case-3: </a:t>
            </a:r>
            <a:r>
              <a:rPr lang="en-US" sz="3200" dirty="0" err="1" smtClean="0"/>
              <a:t>str</a:t>
            </a:r>
            <a:r>
              <a:rPr lang="en-US" sz="3200" dirty="0" smtClean="0"/>
              <a:t> </a:t>
            </a:r>
            <a:r>
              <a:rPr lang="en-US" sz="3200" dirty="0" err="1" smtClean="0"/>
              <a:t>bool</a:t>
            </a:r>
            <a:r>
              <a:rPr lang="en-US" sz="3200" dirty="0" smtClean="0"/>
              <a:t> into </a:t>
            </a:r>
            <a:r>
              <a:rPr lang="en-US" sz="3200" dirty="0" err="1" smtClean="0"/>
              <a:t>int</a:t>
            </a:r>
            <a:r>
              <a:rPr lang="en-US" sz="3200" dirty="0" smtClean="0"/>
              <a:t> type--NOT POSSIBLE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&gt;&gt;&gt; a="True"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))------------------</a:t>
            </a:r>
            <a:r>
              <a:rPr lang="en-US" dirty="0" smtClean="0"/>
              <a:t>True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(a)------------------------------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invalid literal for </a:t>
            </a:r>
            <a:r>
              <a:rPr lang="en-US" dirty="0" err="1" smtClean="0"/>
              <a:t>int</a:t>
            </a:r>
            <a:r>
              <a:rPr lang="en-US" dirty="0" smtClean="0"/>
              <a:t>() with base 10: 'True'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Case-4: </a:t>
            </a:r>
            <a:r>
              <a:rPr lang="en-US" sz="2800" dirty="0" err="1" smtClean="0"/>
              <a:t>str</a:t>
            </a:r>
            <a:r>
              <a:rPr lang="en-US" sz="2800" dirty="0" smtClean="0"/>
              <a:t> complex into </a:t>
            </a:r>
            <a:r>
              <a:rPr lang="en-US" sz="2800" dirty="0" err="1" smtClean="0"/>
              <a:t>int</a:t>
            </a:r>
            <a:r>
              <a:rPr lang="en-US" sz="2800" dirty="0" smtClean="0"/>
              <a:t> type--NOT POSSIBLE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a="2+3j"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</a:t>
            </a:r>
            <a:r>
              <a:rPr lang="en-US" dirty="0" smtClean="0"/>
              <a:t>2+3j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b=</a:t>
            </a:r>
            <a:r>
              <a:rPr lang="en-US" dirty="0" err="1" smtClean="0"/>
              <a:t>int</a:t>
            </a:r>
            <a:r>
              <a:rPr lang="en-US" dirty="0" smtClean="0"/>
              <a:t>(a</a:t>
            </a:r>
            <a:r>
              <a:rPr lang="en-US" dirty="0" smtClean="0"/>
              <a:t>)-------------------------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				invalid </a:t>
            </a:r>
            <a:r>
              <a:rPr lang="en-US" dirty="0" smtClean="0"/>
              <a:t>literal for </a:t>
            </a:r>
            <a:r>
              <a:rPr lang="en-US" dirty="0" err="1" smtClean="0"/>
              <a:t>int</a:t>
            </a:r>
            <a:r>
              <a:rPr lang="en-US" dirty="0" smtClean="0"/>
              <a:t>() with </a:t>
            </a:r>
            <a:r>
              <a:rPr lang="en-US" dirty="0" smtClean="0"/>
              <a:t>				base </a:t>
            </a:r>
            <a:r>
              <a:rPr lang="en-US" dirty="0" smtClean="0"/>
              <a:t>10: '2+3j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Case-5: Pure </a:t>
            </a:r>
            <a:r>
              <a:rPr lang="en-US" dirty="0" err="1" smtClean="0"/>
              <a:t>Str</a:t>
            </a:r>
            <a:r>
              <a:rPr lang="en-US" dirty="0" smtClean="0"/>
              <a:t> into </a:t>
            </a:r>
            <a:r>
              <a:rPr lang="en-US" dirty="0" err="1" smtClean="0"/>
              <a:t>int</a:t>
            </a:r>
            <a:r>
              <a:rPr lang="en-US" dirty="0" smtClean="0"/>
              <a:t> type--NOT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25609"/>
          </a:xfrm>
        </p:spPr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a="PYTHON"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</a:t>
            </a:r>
            <a:r>
              <a:rPr lang="en-US" dirty="0" smtClean="0"/>
              <a:t>PYTHON </a:t>
            </a:r>
            <a:r>
              <a:rPr lang="en-US" dirty="0" smtClean="0"/>
              <a:t>class </a:t>
            </a:r>
            <a:r>
              <a:rPr lang="en-US" dirty="0" smtClean="0"/>
              <a:t>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(a</a:t>
            </a:r>
            <a:r>
              <a:rPr lang="en-US" dirty="0" smtClean="0"/>
              <a:t>)------------------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				invalid </a:t>
            </a:r>
            <a:r>
              <a:rPr lang="en-US" dirty="0" smtClean="0"/>
              <a:t>literal for </a:t>
            </a:r>
            <a:r>
              <a:rPr lang="en-US" dirty="0" err="1" smtClean="0"/>
              <a:t>int</a:t>
            </a:r>
            <a:r>
              <a:rPr lang="en-US" dirty="0" smtClean="0"/>
              <a:t>() with base </a:t>
            </a:r>
            <a:r>
              <a:rPr lang="en-US" dirty="0" smtClean="0"/>
              <a:t>			10</a:t>
            </a:r>
            <a:r>
              <a:rPr lang="en-US" dirty="0" smtClean="0"/>
              <a:t>: 'PYTHON'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Purpose of Type Casting Techniques in Python is that " To Convert One Possible Type of Value into Another Possible Type</a:t>
            </a:r>
            <a:r>
              <a:rPr lang="en-US" dirty="0" smtClean="0"/>
              <a:t>".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=&gt;In </a:t>
            </a:r>
            <a:r>
              <a:rPr lang="en-US" dirty="0" err="1" smtClean="0"/>
              <a:t>Otherwords</a:t>
            </a:r>
            <a:r>
              <a:rPr lang="en-US" dirty="0" smtClean="0"/>
              <a:t>, The Process of Converting One Type of Possible Value into </a:t>
            </a:r>
            <a:r>
              <a:rPr lang="en-US" dirty="0" err="1" smtClean="0"/>
              <a:t>Aother</a:t>
            </a:r>
            <a:r>
              <a:rPr lang="en-US" dirty="0" smtClean="0"/>
              <a:t> Type of Possible Value is called Type Casting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=&gt;In Python Programming, Fundamentally, we have 5 Types Casting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float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3. </a:t>
            </a:r>
            <a:r>
              <a:rPr lang="en-US" dirty="0" err="1" smtClean="0"/>
              <a:t>bool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. complex()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str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int</a:t>
            </a:r>
            <a:r>
              <a:rPr lang="en-US" dirty="0" smtClean="0"/>
              <a:t>()  --it is </a:t>
            </a:r>
            <a:r>
              <a:rPr lang="en-US" dirty="0" smtClean="0"/>
              <a:t> </a:t>
            </a:r>
            <a:r>
              <a:rPr lang="en-US" dirty="0" smtClean="0"/>
              <a:t>called </a:t>
            </a:r>
            <a:r>
              <a:rPr lang="en-US" dirty="0" err="1" smtClean="0"/>
              <a:t>int</a:t>
            </a:r>
            <a:r>
              <a:rPr lang="en-US" dirty="0" smtClean="0"/>
              <a:t>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=&gt;The </a:t>
            </a:r>
            <a:r>
              <a:rPr lang="en-US" dirty="0" err="1" smtClean="0"/>
              <a:t>int</a:t>
            </a:r>
            <a:r>
              <a:rPr lang="en-US" dirty="0" smtClean="0"/>
              <a:t>() is used for Converting One Possible Type of Value into </a:t>
            </a:r>
            <a:r>
              <a:rPr lang="en-US" dirty="0" err="1" smtClean="0"/>
              <a:t>int</a:t>
            </a:r>
            <a:r>
              <a:rPr lang="en-US" dirty="0" smtClean="0"/>
              <a:t> type value.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int</a:t>
            </a:r>
            <a:r>
              <a:rPr lang="en-US" dirty="0" smtClean="0"/>
              <a:t>(float / </a:t>
            </a:r>
            <a:r>
              <a:rPr lang="en-US" dirty="0" err="1" smtClean="0"/>
              <a:t>bool</a:t>
            </a:r>
            <a:r>
              <a:rPr lang="en-US" dirty="0" smtClean="0"/>
              <a:t> / complex /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Example-1: float type into </a:t>
            </a:r>
            <a:r>
              <a:rPr lang="en-US" sz="2800" dirty="0" err="1" smtClean="0"/>
              <a:t>int</a:t>
            </a:r>
            <a:r>
              <a:rPr lang="en-US" sz="2800" dirty="0" smtClean="0"/>
              <a:t> type-</a:t>
            </a:r>
            <a:r>
              <a:rPr lang="en-US" sz="2800" dirty="0" smtClean="0"/>
              <a:t>---------</a:t>
            </a:r>
            <a:r>
              <a:rPr lang="en-US" sz="2800" dirty="0" smtClean="0"/>
              <a:t>POSSIBLE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a=12.34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(a))-----------</a:t>
            </a:r>
            <a:r>
              <a:rPr lang="en-US" dirty="0" smtClean="0"/>
              <a:t>12.34 &lt;class 'float'&gt;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(a)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))------------------</a:t>
            </a:r>
            <a:r>
              <a:rPr lang="en-US" dirty="0" smtClean="0"/>
              <a:t>12 &lt;class </a:t>
            </a:r>
            <a:r>
              <a:rPr lang="en-US" dirty="0" smtClean="0"/>
              <a:t>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a=0.5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</a:t>
            </a:r>
            <a:r>
              <a:rPr lang="en-US" dirty="0" smtClean="0"/>
              <a:t>0.5 &lt;class 'float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b=</a:t>
            </a:r>
            <a:r>
              <a:rPr lang="en-US" dirty="0" err="1" smtClean="0"/>
              <a:t>int</a:t>
            </a:r>
            <a:r>
              <a:rPr lang="en-US" dirty="0" smtClean="0"/>
              <a:t>(a)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))-------------------</a:t>
            </a:r>
            <a:r>
              <a:rPr lang="en-US" dirty="0" smtClean="0"/>
              <a:t>0 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Example-2: </a:t>
            </a:r>
            <a:r>
              <a:rPr lang="en-US" sz="3200" dirty="0" err="1" smtClean="0"/>
              <a:t>bool</a:t>
            </a:r>
            <a:r>
              <a:rPr lang="en-US" sz="3200" dirty="0" smtClean="0"/>
              <a:t> type into </a:t>
            </a:r>
            <a:r>
              <a:rPr lang="en-US" sz="3200" dirty="0" err="1" smtClean="0"/>
              <a:t>int</a:t>
            </a:r>
            <a:r>
              <a:rPr lang="en-US" sz="3200" dirty="0" smtClean="0"/>
              <a:t> type--POSSIBLE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&gt;&gt;&gt; a=True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</a:t>
            </a:r>
            <a:r>
              <a:rPr lang="en-US" dirty="0" smtClean="0"/>
              <a:t>True &lt;class '</a:t>
            </a:r>
            <a:r>
              <a:rPr lang="en-US" dirty="0" err="1" smtClean="0"/>
              <a:t>bool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(a)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))------------------</a:t>
            </a:r>
            <a:r>
              <a:rPr lang="en-US" dirty="0" smtClean="0"/>
              <a:t>1 &lt;class '</a:t>
            </a:r>
            <a:r>
              <a:rPr lang="en-US" dirty="0" err="1" smtClean="0"/>
              <a:t>int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a=False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</a:t>
            </a:r>
            <a:r>
              <a:rPr lang="en-US" dirty="0" smtClean="0"/>
              <a:t>False &lt;class '</a:t>
            </a:r>
            <a:r>
              <a:rPr lang="en-US" dirty="0" err="1" smtClean="0"/>
              <a:t>bool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(a)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))-------------------</a:t>
            </a:r>
            <a:r>
              <a:rPr lang="en-US" dirty="0" smtClean="0"/>
              <a:t>0 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Example-3</a:t>
            </a:r>
            <a:r>
              <a:rPr lang="en-US" sz="2800" dirty="0" smtClean="0"/>
              <a:t>: Complex type into </a:t>
            </a:r>
            <a:r>
              <a:rPr lang="en-US" sz="2800" dirty="0" err="1" smtClean="0"/>
              <a:t>int</a:t>
            </a:r>
            <a:r>
              <a:rPr lang="en-US" sz="2800" dirty="0" smtClean="0"/>
              <a:t> type--NOT POSSIBLE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a=2+3j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(a))--------------------(2+3j) &lt;class 'complex'&gt;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(a)----------</a:t>
            </a:r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() </a:t>
            </a:r>
            <a:r>
              <a:rPr lang="en-US" dirty="0" smtClean="0"/>
              <a:t>			argument </a:t>
            </a:r>
            <a:r>
              <a:rPr lang="en-US" dirty="0" smtClean="0"/>
              <a:t>must be a string, a </a:t>
            </a:r>
            <a:r>
              <a:rPr lang="en-US" dirty="0" smtClean="0"/>
              <a:t>bytes-		like object </a:t>
            </a:r>
            <a:r>
              <a:rPr lang="en-US" dirty="0" smtClean="0"/>
              <a:t>or a real number, not </a:t>
            </a:r>
            <a:r>
              <a:rPr lang="en-US" dirty="0" smtClean="0"/>
              <a:t>			'complex</a:t>
            </a:r>
            <a:r>
              <a:rPr lang="en-US" dirty="0" smtClean="0"/>
              <a:t>'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Example-4: </a:t>
            </a:r>
            <a:r>
              <a:rPr lang="en-US" dirty="0" err="1" smtClean="0"/>
              <a:t>str</a:t>
            </a:r>
            <a:r>
              <a:rPr lang="en-US" dirty="0" smtClean="0"/>
              <a:t> type into </a:t>
            </a:r>
            <a:r>
              <a:rPr lang="en-US" dirty="0" err="1" smtClean="0"/>
              <a:t>int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296400" cy="4701809"/>
          </a:xfrm>
        </p:spPr>
        <p:txBody>
          <a:bodyPr/>
          <a:lstStyle/>
          <a:p>
            <a:r>
              <a:rPr lang="en-US" dirty="0" smtClean="0"/>
              <a:t>Case-1 :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into </a:t>
            </a:r>
            <a:r>
              <a:rPr lang="en-US" dirty="0" err="1" smtClean="0"/>
              <a:t>int</a:t>
            </a:r>
            <a:r>
              <a:rPr lang="en-US" dirty="0" smtClean="0"/>
              <a:t> type---POSSIBLE</a:t>
            </a:r>
          </a:p>
          <a:p>
            <a:endParaRPr lang="en-US" dirty="0" smtClean="0"/>
          </a:p>
          <a:p>
            <a:r>
              <a:rPr lang="en-US" dirty="0" smtClean="0"/>
              <a:t>Case-2: </a:t>
            </a:r>
            <a:r>
              <a:rPr lang="en-US" dirty="0" err="1" smtClean="0"/>
              <a:t>str</a:t>
            </a:r>
            <a:r>
              <a:rPr lang="en-US" dirty="0" smtClean="0"/>
              <a:t> float into </a:t>
            </a:r>
            <a:r>
              <a:rPr lang="en-US" dirty="0" err="1" smtClean="0"/>
              <a:t>int</a:t>
            </a:r>
            <a:r>
              <a:rPr lang="en-US" dirty="0" smtClean="0"/>
              <a:t> type--NOT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Case-3: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 into </a:t>
            </a:r>
            <a:r>
              <a:rPr lang="en-US" dirty="0" err="1" smtClean="0"/>
              <a:t>int</a:t>
            </a:r>
            <a:r>
              <a:rPr lang="en-US" dirty="0" smtClean="0"/>
              <a:t> type--NOT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Case-4: </a:t>
            </a:r>
            <a:r>
              <a:rPr lang="en-US" dirty="0" err="1" smtClean="0"/>
              <a:t>str</a:t>
            </a:r>
            <a:r>
              <a:rPr lang="en-US" dirty="0" smtClean="0"/>
              <a:t> complex into </a:t>
            </a:r>
            <a:r>
              <a:rPr lang="en-US" dirty="0" err="1" smtClean="0"/>
              <a:t>int</a:t>
            </a:r>
            <a:r>
              <a:rPr lang="en-US" dirty="0" smtClean="0"/>
              <a:t> type--NOT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Case-5: Pure </a:t>
            </a:r>
            <a:r>
              <a:rPr lang="en-US" dirty="0" err="1" smtClean="0"/>
              <a:t>Str</a:t>
            </a:r>
            <a:r>
              <a:rPr lang="en-US" dirty="0" smtClean="0"/>
              <a:t> into </a:t>
            </a:r>
            <a:r>
              <a:rPr lang="en-US" dirty="0" err="1" smtClean="0"/>
              <a:t>int</a:t>
            </a:r>
            <a:r>
              <a:rPr lang="en-US" dirty="0" smtClean="0"/>
              <a:t> type--NOT POSSIBLE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Case-1 : </a:t>
            </a:r>
            <a:r>
              <a:rPr lang="en-US" sz="3600" dirty="0" err="1" smtClean="0"/>
              <a:t>str</a:t>
            </a:r>
            <a:r>
              <a:rPr lang="en-US" sz="3600" dirty="0" smtClean="0"/>
              <a:t> </a:t>
            </a:r>
            <a:r>
              <a:rPr lang="en-US" sz="3600" dirty="0" err="1" smtClean="0"/>
              <a:t>int</a:t>
            </a:r>
            <a:r>
              <a:rPr lang="en-US" sz="3600" dirty="0" smtClean="0"/>
              <a:t> into </a:t>
            </a:r>
            <a:r>
              <a:rPr lang="en-US" sz="3600" dirty="0" err="1" smtClean="0"/>
              <a:t>int</a:t>
            </a:r>
            <a:r>
              <a:rPr lang="en-US" sz="3600" dirty="0" smtClean="0"/>
              <a:t> type---POSSIBLE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&gt;&gt;&gt; a="12"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(a))-----------------12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(a)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(b))------------------12 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Case-2: </a:t>
            </a:r>
            <a:r>
              <a:rPr lang="en-US" sz="3200" dirty="0" err="1" smtClean="0"/>
              <a:t>str</a:t>
            </a:r>
            <a:r>
              <a:rPr lang="en-US" sz="3200" dirty="0" smtClean="0"/>
              <a:t> float into </a:t>
            </a:r>
            <a:r>
              <a:rPr lang="en-US" sz="3200" dirty="0" err="1" smtClean="0"/>
              <a:t>int</a:t>
            </a:r>
            <a:r>
              <a:rPr lang="en-US" sz="3200" dirty="0" smtClean="0"/>
              <a:t> type--NOT POSSIBLE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&gt;&gt;&gt; a="12.34"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))------------------</a:t>
            </a:r>
            <a:r>
              <a:rPr lang="en-US" dirty="0" smtClean="0"/>
              <a:t>12.34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(a</a:t>
            </a:r>
            <a:r>
              <a:rPr lang="en-US" dirty="0" smtClean="0"/>
              <a:t>)------------------------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invalid </a:t>
            </a:r>
            <a:r>
              <a:rPr lang="en-US" dirty="0" smtClean="0"/>
              <a:t>				literal </a:t>
            </a:r>
            <a:r>
              <a:rPr lang="en-US" dirty="0" smtClean="0"/>
              <a:t>for </a:t>
            </a:r>
            <a:r>
              <a:rPr lang="en-US" dirty="0" err="1" smtClean="0"/>
              <a:t>int</a:t>
            </a:r>
            <a:r>
              <a:rPr lang="en-US" dirty="0" smtClean="0"/>
              <a:t>() with base 10: </a:t>
            </a:r>
            <a:r>
              <a:rPr lang="en-US" dirty="0" smtClean="0"/>
              <a:t>				'12.34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501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Type Casting Techniques in Python</vt:lpstr>
      <vt:lpstr>Type casting techniques </vt:lpstr>
      <vt:lpstr>1. int()  --it is  called int of </vt:lpstr>
      <vt:lpstr>Example-1: float type into int type----------POSSIBLE</vt:lpstr>
      <vt:lpstr>Example-2: bool type into int type--POSSIBLE</vt:lpstr>
      <vt:lpstr>Example-3: Complex type into int type--NOT POSSIBLE</vt:lpstr>
      <vt:lpstr>Example-4: str type into int type</vt:lpstr>
      <vt:lpstr>Case-1 : str int into int type---POSSIBLE </vt:lpstr>
      <vt:lpstr>Case-2: str float into int type--NOT POSSIBLE</vt:lpstr>
      <vt:lpstr>Case-3: str bool into int type--NOT POSSIBLE</vt:lpstr>
      <vt:lpstr>Case-4: str complex into int type--NOT POSSIBLE</vt:lpstr>
      <vt:lpstr>Case-5: Pure Str into int type--NOT POSSIBLE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skytech computer</dc:creator>
  <cp:lastModifiedBy>skytech computer</cp:lastModifiedBy>
  <cp:revision>3</cp:revision>
  <dcterms:created xsi:type="dcterms:W3CDTF">2024-11-14T21:20:36Z</dcterms:created>
  <dcterms:modified xsi:type="dcterms:W3CDTF">2024-11-14T21:38:17Z</dcterms:modified>
</cp:coreProperties>
</file>