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63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A889E-67A5-4500-9B9B-AB6C093386CD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C529B-F0EB-43F2-8935-AB7D8971244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A889E-67A5-4500-9B9B-AB6C093386CD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C529B-F0EB-43F2-8935-AB7D897124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A889E-67A5-4500-9B9B-AB6C093386CD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C529B-F0EB-43F2-8935-AB7D897124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A889E-67A5-4500-9B9B-AB6C093386CD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C529B-F0EB-43F2-8935-AB7D897124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A889E-67A5-4500-9B9B-AB6C093386CD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C529B-F0EB-43F2-8935-AB7D8971244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A889E-67A5-4500-9B9B-AB6C093386CD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C529B-F0EB-43F2-8935-AB7D897124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A889E-67A5-4500-9B9B-AB6C093386CD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C529B-F0EB-43F2-8935-AB7D897124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A889E-67A5-4500-9B9B-AB6C093386CD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C529B-F0EB-43F2-8935-AB7D897124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A889E-67A5-4500-9B9B-AB6C093386CD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C529B-F0EB-43F2-8935-AB7D897124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A889E-67A5-4500-9B9B-AB6C093386CD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C529B-F0EB-43F2-8935-AB7D8971244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2D7A889E-67A5-4500-9B9B-AB6C093386CD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DD9C529B-F0EB-43F2-8935-AB7D8971244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2D7A889E-67A5-4500-9B9B-AB6C093386CD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D9C529B-F0EB-43F2-8935-AB7D8971244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Display the Result Python Program on the </a:t>
            </a:r>
            <a:r>
              <a:rPr lang="en-US" dirty="0" smtClean="0"/>
              <a:t>Console or print()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Syntax-6: print("Message Cum Values with Format </a:t>
            </a:r>
            <a:r>
              <a:rPr lang="en-US" sz="3200" dirty="0" err="1" smtClean="0"/>
              <a:t>Specifiers</a:t>
            </a:r>
            <a:r>
              <a:rPr lang="en-US" sz="3200" dirty="0" smtClean="0"/>
              <a:t>")</a:t>
            </a:r>
            <a:br>
              <a:rPr lang="en-US" sz="3200" dirty="0" smtClean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1"/>
            <a:ext cx="9144000" cy="5486400"/>
          </a:xfrm>
        </p:spPr>
        <p:txBody>
          <a:bodyPr>
            <a:normAutofit/>
          </a:bodyPr>
          <a:lstStyle/>
          <a:p>
            <a:r>
              <a:rPr lang="en-US" dirty="0" smtClean="0"/>
              <a:t>=&gt;</a:t>
            </a:r>
            <a:r>
              <a:rPr lang="en-US" dirty="0" smtClean="0"/>
              <a:t>Here Format </a:t>
            </a:r>
            <a:r>
              <a:rPr lang="en-US" dirty="0" err="1" smtClean="0"/>
              <a:t>Specifiers</a:t>
            </a:r>
            <a:r>
              <a:rPr lang="en-US" dirty="0" smtClean="0"/>
              <a:t> for Data Types are </a:t>
            </a:r>
            <a:endParaRPr lang="en-US" dirty="0" smtClean="0"/>
          </a:p>
          <a:p>
            <a:r>
              <a:rPr lang="en-US" dirty="0" smtClean="0"/>
              <a:t>%</a:t>
            </a:r>
            <a:r>
              <a:rPr lang="en-US" dirty="0" smtClean="0"/>
              <a:t>d Represents Integer 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 </a:t>
            </a:r>
            <a:r>
              <a:rPr lang="en-US" dirty="0" smtClean="0"/>
              <a:t>%f Represents Float Data </a:t>
            </a:r>
            <a:endParaRPr lang="en-US" dirty="0" smtClean="0"/>
          </a:p>
          <a:p>
            <a:r>
              <a:rPr lang="en-US" dirty="0" smtClean="0"/>
              <a:t>%</a:t>
            </a:r>
            <a:r>
              <a:rPr lang="en-US" dirty="0" smtClean="0"/>
              <a:t>s Represents </a:t>
            </a:r>
            <a:r>
              <a:rPr lang="en-US" dirty="0" err="1" smtClean="0"/>
              <a:t>Str</a:t>
            </a:r>
            <a:r>
              <a:rPr lang="en-US" dirty="0" smtClean="0"/>
              <a:t> Data </a:t>
            </a:r>
            <a:endParaRPr lang="en-US" dirty="0" smtClean="0"/>
          </a:p>
          <a:p>
            <a:r>
              <a:rPr lang="en-US" dirty="0" smtClean="0"/>
              <a:t>There </a:t>
            </a:r>
            <a:r>
              <a:rPr lang="en-US" dirty="0" smtClean="0"/>
              <a:t>is no Format </a:t>
            </a:r>
            <a:r>
              <a:rPr lang="en-US" dirty="0" err="1" smtClean="0"/>
              <a:t>Spefiers</a:t>
            </a:r>
            <a:r>
              <a:rPr lang="en-US" dirty="0" smtClean="0"/>
              <a:t> for Other Data Types </a:t>
            </a:r>
            <a:r>
              <a:rPr lang="en-US" dirty="0" smtClean="0"/>
              <a:t>Values</a:t>
            </a:r>
          </a:p>
          <a:p>
            <a:r>
              <a:rPr lang="en-US" dirty="0" smtClean="0"/>
              <a:t> </a:t>
            </a:r>
            <a:r>
              <a:rPr lang="en-US" dirty="0" smtClean="0"/>
              <a:t>=&gt;If any values does not contain Format </a:t>
            </a:r>
            <a:r>
              <a:rPr lang="en-US" dirty="0" err="1" smtClean="0"/>
              <a:t>Spefier</a:t>
            </a:r>
            <a:r>
              <a:rPr lang="en-US" dirty="0" smtClean="0"/>
              <a:t> then Those Values Must be converted into </a:t>
            </a:r>
            <a:r>
              <a:rPr lang="en-US" dirty="0" err="1" smtClean="0"/>
              <a:t>str</a:t>
            </a:r>
            <a:r>
              <a:rPr lang="en-US" dirty="0" smtClean="0"/>
              <a:t> type by using </a:t>
            </a:r>
            <a:r>
              <a:rPr lang="en-US" dirty="0" err="1" smtClean="0"/>
              <a:t>str</a:t>
            </a:r>
            <a:r>
              <a:rPr lang="en-US" dirty="0" smtClean="0"/>
              <a:t>() and Use %</a:t>
            </a:r>
            <a:r>
              <a:rPr lang="en-US" dirty="0" smtClean="0"/>
              <a:t>s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9144000" cy="518159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----------------------------</a:t>
            </a:r>
          </a:p>
          <a:p>
            <a:r>
              <a:rPr lang="en-US" dirty="0" smtClean="0"/>
              <a:t> </a:t>
            </a:r>
            <a:r>
              <a:rPr lang="en-US" dirty="0" smtClean="0"/>
              <a:t>&gt;&gt;&gt; a=10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print("Val of a=%d" %a</a:t>
            </a:r>
            <a:r>
              <a:rPr lang="en-US" dirty="0" smtClean="0"/>
              <a:t>)--------------</a:t>
            </a:r>
            <a:r>
              <a:rPr lang="en-US" dirty="0" smtClean="0"/>
              <a:t>Val of a=10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print("%d is the </a:t>
            </a:r>
            <a:r>
              <a:rPr lang="en-US" dirty="0" err="1" smtClean="0"/>
              <a:t>val</a:t>
            </a:r>
            <a:r>
              <a:rPr lang="en-US" dirty="0" smtClean="0"/>
              <a:t> of a" %a)-----------10 is the </a:t>
            </a:r>
            <a:r>
              <a:rPr lang="en-US" dirty="0" err="1" smtClean="0"/>
              <a:t>val</a:t>
            </a:r>
            <a:r>
              <a:rPr lang="en-US" dirty="0" smtClean="0"/>
              <a:t> of a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a=10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b=20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c=</a:t>
            </a:r>
            <a:r>
              <a:rPr lang="en-US" dirty="0" err="1" smtClean="0"/>
              <a:t>a+b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print("Sum of %d and %d=%d" %(</a:t>
            </a:r>
            <a:r>
              <a:rPr lang="en-US" dirty="0" err="1" smtClean="0"/>
              <a:t>a,b,c</a:t>
            </a:r>
            <a:r>
              <a:rPr lang="en-US" dirty="0" smtClean="0"/>
              <a:t>))------------------------------Sum </a:t>
            </a:r>
            <a:r>
              <a:rPr lang="en-US" dirty="0" smtClean="0"/>
              <a:t>of 10 and 20=30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print("</a:t>
            </a:r>
            <a:r>
              <a:rPr lang="en-US" dirty="0" err="1" smtClean="0"/>
              <a:t>Mul</a:t>
            </a:r>
            <a:r>
              <a:rPr lang="en-US" dirty="0" smtClean="0"/>
              <a:t>(%</a:t>
            </a:r>
            <a:r>
              <a:rPr lang="en-US" dirty="0" err="1" smtClean="0"/>
              <a:t>d,%d</a:t>
            </a:r>
            <a:r>
              <a:rPr lang="en-US" dirty="0" smtClean="0"/>
              <a:t>)=%d" %(</a:t>
            </a:r>
            <a:r>
              <a:rPr lang="en-US" dirty="0" err="1" smtClean="0"/>
              <a:t>a,b,a</a:t>
            </a:r>
            <a:r>
              <a:rPr lang="en-US" dirty="0" smtClean="0"/>
              <a:t>*b</a:t>
            </a:r>
            <a:r>
              <a:rPr lang="en-US" dirty="0" smtClean="0"/>
              <a:t>))-------------------------------------------------</a:t>
            </a:r>
            <a:r>
              <a:rPr lang="en-US" dirty="0" err="1" smtClean="0"/>
              <a:t>Mul</a:t>
            </a:r>
            <a:r>
              <a:rPr lang="en-US" dirty="0" smtClean="0"/>
              <a:t>(10,20</a:t>
            </a:r>
            <a:r>
              <a:rPr lang="en-US" dirty="0" smtClean="0"/>
              <a:t>)=</a:t>
            </a:r>
            <a:r>
              <a:rPr lang="en-US" dirty="0" smtClean="0"/>
              <a:t>200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24001"/>
            <a:ext cx="9144000" cy="5334000"/>
          </a:xfrm>
        </p:spPr>
        <p:txBody>
          <a:bodyPr>
            <a:noAutofit/>
          </a:bodyPr>
          <a:lstStyle/>
          <a:p>
            <a:r>
              <a:rPr lang="en-US" sz="1800" dirty="0" smtClean="0"/>
              <a:t>&gt;&gt;&gt; </a:t>
            </a:r>
            <a:r>
              <a:rPr lang="en-US" sz="1800" dirty="0" err="1" smtClean="0"/>
              <a:t>sno</a:t>
            </a:r>
            <a:r>
              <a:rPr lang="en-US" sz="1800" dirty="0" smtClean="0"/>
              <a:t>=100</a:t>
            </a:r>
          </a:p>
          <a:p>
            <a:r>
              <a:rPr lang="en-US" sz="1800" dirty="0" smtClean="0"/>
              <a:t> </a:t>
            </a:r>
            <a:r>
              <a:rPr lang="en-US" sz="1800" dirty="0" smtClean="0"/>
              <a:t>&gt;&gt;&gt; </a:t>
            </a:r>
            <a:r>
              <a:rPr lang="en-US" sz="1800" dirty="0" err="1" smtClean="0"/>
              <a:t>sname</a:t>
            </a:r>
            <a:r>
              <a:rPr lang="en-US" sz="1800" dirty="0" smtClean="0"/>
              <a:t>="RS" </a:t>
            </a:r>
            <a:endParaRPr lang="en-US" sz="1800" dirty="0" smtClean="0"/>
          </a:p>
          <a:p>
            <a:r>
              <a:rPr lang="en-US" sz="1800" dirty="0" smtClean="0"/>
              <a:t>&gt;&gt;&gt; marks=23.45</a:t>
            </a:r>
          </a:p>
          <a:p>
            <a:r>
              <a:rPr lang="en-US" sz="1800" dirty="0" smtClean="0"/>
              <a:t> </a:t>
            </a:r>
            <a:r>
              <a:rPr lang="en-US" sz="1800" dirty="0" smtClean="0"/>
              <a:t>&gt;&gt;&gt; print("My Number is %d and Name is %s and Marks is %f" %(</a:t>
            </a:r>
            <a:r>
              <a:rPr lang="en-US" sz="1800" dirty="0" err="1" smtClean="0"/>
              <a:t>sno,sname,marks</a:t>
            </a:r>
            <a:r>
              <a:rPr lang="en-US" sz="1800" dirty="0" smtClean="0"/>
              <a:t>)) </a:t>
            </a:r>
            <a:endParaRPr lang="en-US" sz="1800" dirty="0" smtClean="0"/>
          </a:p>
          <a:p>
            <a:r>
              <a:rPr lang="en-US" sz="1800" dirty="0" smtClean="0"/>
              <a:t>My </a:t>
            </a:r>
            <a:r>
              <a:rPr lang="en-US" sz="1800" dirty="0" smtClean="0"/>
              <a:t>Number is 100 and Name is RS and Marks is </a:t>
            </a:r>
            <a:r>
              <a:rPr lang="en-US" sz="1800" dirty="0" smtClean="0"/>
              <a:t>23.450000</a:t>
            </a:r>
          </a:p>
          <a:p>
            <a:r>
              <a:rPr lang="en-US" sz="1800" dirty="0" smtClean="0"/>
              <a:t> </a:t>
            </a:r>
            <a:r>
              <a:rPr lang="en-US" sz="1800" dirty="0" smtClean="0"/>
              <a:t>&gt;&gt;&gt; print("My Number is %d and Name is %s and Marks is %0.2f" %(</a:t>
            </a:r>
            <a:r>
              <a:rPr lang="en-US" sz="1800" dirty="0" err="1" smtClean="0"/>
              <a:t>sno,sname,marks</a:t>
            </a:r>
            <a:r>
              <a:rPr lang="en-US" sz="1800" dirty="0" smtClean="0"/>
              <a:t>))</a:t>
            </a:r>
          </a:p>
          <a:p>
            <a:r>
              <a:rPr lang="en-US" sz="1800" dirty="0" smtClean="0"/>
              <a:t> </a:t>
            </a:r>
            <a:r>
              <a:rPr lang="en-US" sz="1800" dirty="0" smtClean="0"/>
              <a:t>My Number is 100 and Name is RS and Marks is 23.45 </a:t>
            </a:r>
            <a:endParaRPr lang="en-US" sz="1800" dirty="0" smtClean="0"/>
          </a:p>
          <a:p>
            <a:r>
              <a:rPr lang="en-US" sz="1800" dirty="0" smtClean="0"/>
              <a:t>&gt;&gt;&gt; </a:t>
            </a:r>
            <a:r>
              <a:rPr lang="en-US" sz="1800" dirty="0" smtClean="0"/>
              <a:t>print("My Number is %d and Name is %s and Marks is %0.1f" %(</a:t>
            </a:r>
            <a:r>
              <a:rPr lang="en-US" sz="1800" dirty="0" err="1" smtClean="0"/>
              <a:t>sno,sname,marks</a:t>
            </a:r>
            <a:r>
              <a:rPr lang="en-US" sz="1800" dirty="0" smtClean="0"/>
              <a:t>)) </a:t>
            </a:r>
            <a:endParaRPr lang="en-US" sz="1800" dirty="0" smtClean="0"/>
          </a:p>
          <a:p>
            <a:r>
              <a:rPr lang="en-US" sz="1800" dirty="0" smtClean="0"/>
              <a:t>My </a:t>
            </a:r>
            <a:r>
              <a:rPr lang="en-US" sz="1800" dirty="0" smtClean="0"/>
              <a:t>Number is 100 and Name is RS and Marks is </a:t>
            </a:r>
            <a:r>
              <a:rPr lang="en-US" sz="1800" dirty="0" smtClean="0"/>
              <a:t>23.4</a:t>
            </a:r>
          </a:p>
          <a:p>
            <a:r>
              <a:rPr lang="en-US" sz="1800" dirty="0" smtClean="0"/>
              <a:t> </a:t>
            </a:r>
            <a:r>
              <a:rPr lang="en-US" sz="1800" dirty="0" smtClean="0"/>
              <a:t>&gt;&gt;&gt; </a:t>
            </a:r>
            <a:r>
              <a:rPr lang="en-US" sz="1800" dirty="0" smtClean="0"/>
              <a:t>marks=23.455</a:t>
            </a:r>
          </a:p>
          <a:p>
            <a:r>
              <a:rPr lang="en-US" sz="1800" dirty="0" smtClean="0"/>
              <a:t> </a:t>
            </a:r>
            <a:r>
              <a:rPr lang="en-US" sz="1800" dirty="0" smtClean="0"/>
              <a:t>&gt;&gt;&gt; print("My Number is %d and Name is %s and Marks is %0.2f" %(</a:t>
            </a:r>
            <a:r>
              <a:rPr lang="en-US" sz="1800" dirty="0" err="1" smtClean="0"/>
              <a:t>sno,sname,marks</a:t>
            </a:r>
            <a:r>
              <a:rPr lang="en-US" sz="1800" dirty="0" smtClean="0"/>
              <a:t>)) </a:t>
            </a:r>
            <a:endParaRPr lang="en-US" sz="1800" dirty="0" smtClean="0"/>
          </a:p>
          <a:p>
            <a:r>
              <a:rPr lang="en-US" sz="1800" dirty="0" smtClean="0"/>
              <a:t>My </a:t>
            </a:r>
            <a:r>
              <a:rPr lang="en-US" sz="1800" dirty="0" smtClean="0"/>
              <a:t>Number is 100 and Name is RS and Marks is 23.45 </a:t>
            </a:r>
            <a:endParaRPr lang="en-US" sz="1800" dirty="0" smtClean="0"/>
          </a:p>
          <a:p>
            <a:r>
              <a:rPr lang="en-US" sz="1800" dirty="0" smtClean="0"/>
              <a:t>&gt;&gt;&gt; </a:t>
            </a:r>
            <a:r>
              <a:rPr lang="en-US" sz="1800" dirty="0" smtClean="0"/>
              <a:t>marks=23.456 </a:t>
            </a:r>
            <a:endParaRPr lang="en-US" sz="1800" dirty="0" smtClean="0"/>
          </a:p>
          <a:p>
            <a:r>
              <a:rPr lang="en-US" sz="1800" dirty="0" smtClean="0"/>
              <a:t>&gt;&gt;&gt; </a:t>
            </a:r>
            <a:r>
              <a:rPr lang="en-US" sz="1800" dirty="0" smtClean="0"/>
              <a:t>print("My Number is %d and Name is %s and Marks is %0.2f" %(</a:t>
            </a:r>
            <a:r>
              <a:rPr lang="en-US" sz="1800" dirty="0" err="1" smtClean="0"/>
              <a:t>sno,sname,marks</a:t>
            </a:r>
            <a:r>
              <a:rPr lang="en-US" sz="1800" dirty="0" smtClean="0"/>
              <a:t>)) </a:t>
            </a:r>
            <a:endParaRPr lang="en-US" sz="1800" dirty="0" smtClean="0"/>
          </a:p>
          <a:p>
            <a:r>
              <a:rPr lang="en-US" sz="1800" dirty="0" smtClean="0"/>
              <a:t>My </a:t>
            </a:r>
            <a:r>
              <a:rPr lang="en-US" sz="1800" dirty="0" smtClean="0"/>
              <a:t>Number is 100 and Name is RS and Marks is 23.46 </a:t>
            </a:r>
            <a:endParaRPr lang="en-US" sz="1800" dirty="0" smtClean="0"/>
          </a:p>
          <a:p>
            <a:r>
              <a:rPr lang="en-US" sz="1800" dirty="0" smtClean="0"/>
              <a:t>&gt;&gt;&gt; </a:t>
            </a:r>
            <a:r>
              <a:rPr lang="en-US" sz="1800" dirty="0" smtClean="0"/>
              <a:t>marks=23.46 </a:t>
            </a:r>
            <a:endParaRPr lang="en-US" sz="1800" dirty="0" smtClean="0"/>
          </a:p>
          <a:p>
            <a:r>
              <a:rPr lang="en-US" sz="1800" dirty="0" smtClean="0"/>
              <a:t>&gt;&gt;&gt; </a:t>
            </a:r>
            <a:r>
              <a:rPr lang="en-US" sz="1800" dirty="0" smtClean="0"/>
              <a:t>print("My Number is %d and Name is %s and Marks is %0.1f" %(</a:t>
            </a:r>
            <a:r>
              <a:rPr lang="en-US" sz="1800" dirty="0" err="1" smtClean="0"/>
              <a:t>sno,sname,marks</a:t>
            </a:r>
            <a:r>
              <a:rPr lang="en-US" sz="1800" dirty="0" smtClean="0"/>
              <a:t>)) </a:t>
            </a:r>
            <a:endParaRPr lang="en-US" sz="1800" dirty="0" smtClean="0"/>
          </a:p>
          <a:p>
            <a:r>
              <a:rPr lang="en-US" sz="1800" dirty="0" smtClean="0"/>
              <a:t>My </a:t>
            </a:r>
            <a:r>
              <a:rPr lang="en-US" sz="1800" dirty="0" smtClean="0"/>
              <a:t>Number is 100 and Name is RS and Marks is 23.5</a:t>
            </a:r>
            <a:endParaRPr lang="en-US" sz="1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75191"/>
            <a:ext cx="9144000" cy="4625609"/>
          </a:xfrm>
        </p:spPr>
        <p:txBody>
          <a:bodyPr>
            <a:normAutofit/>
          </a:bodyPr>
          <a:lstStyle/>
          <a:p>
            <a:r>
              <a:rPr lang="en-US" sz="1800" dirty="0" smtClean="0"/>
              <a:t>----------------------------- </a:t>
            </a:r>
            <a:endParaRPr lang="en-US" sz="1800" dirty="0" smtClean="0"/>
          </a:p>
          <a:p>
            <a:r>
              <a:rPr lang="en-US" sz="1800" dirty="0" smtClean="0"/>
              <a:t>&gt;&gt;&gt; </a:t>
            </a:r>
            <a:r>
              <a:rPr lang="en-US" sz="1800" dirty="0" smtClean="0"/>
              <a:t>a=10 </a:t>
            </a:r>
            <a:endParaRPr lang="en-US" sz="1800" dirty="0" smtClean="0"/>
          </a:p>
          <a:p>
            <a:r>
              <a:rPr lang="en-US" sz="1800" dirty="0" smtClean="0"/>
              <a:t>&gt;&gt;&gt; </a:t>
            </a:r>
            <a:r>
              <a:rPr lang="en-US" sz="1800" dirty="0" smtClean="0"/>
              <a:t>print("Val of a=%f" %a)-----------------Val of a=10.000000 </a:t>
            </a:r>
            <a:endParaRPr lang="en-US" sz="1800" dirty="0" smtClean="0"/>
          </a:p>
          <a:p>
            <a:r>
              <a:rPr lang="en-US" sz="1800" dirty="0" smtClean="0"/>
              <a:t>&gt;&gt;&gt; </a:t>
            </a:r>
            <a:r>
              <a:rPr lang="en-US" sz="1800" dirty="0" smtClean="0"/>
              <a:t>print("Val of a=%.10f" %a)------------Val of a=10.0000000000 </a:t>
            </a:r>
            <a:endParaRPr lang="en-US" sz="1800" dirty="0" smtClean="0"/>
          </a:p>
          <a:p>
            <a:r>
              <a:rPr lang="en-US" sz="1800" dirty="0" smtClean="0"/>
              <a:t>&gt;&gt;&gt; </a:t>
            </a:r>
            <a:r>
              <a:rPr lang="en-US" sz="1800" dirty="0" err="1" smtClean="0"/>
              <a:t>lst</a:t>
            </a:r>
            <a:r>
              <a:rPr lang="en-US" sz="1800" dirty="0" smtClean="0"/>
              <a:t>=[10,"RS",34.56] </a:t>
            </a:r>
            <a:endParaRPr lang="en-US" sz="1800" dirty="0" smtClean="0"/>
          </a:p>
          <a:p>
            <a:r>
              <a:rPr lang="en-US" sz="1800" dirty="0" smtClean="0"/>
              <a:t>&gt;&gt;&gt; </a:t>
            </a:r>
            <a:r>
              <a:rPr lang="en-US" sz="1800" dirty="0" smtClean="0"/>
              <a:t>print(</a:t>
            </a:r>
            <a:r>
              <a:rPr lang="en-US" sz="1800" dirty="0" err="1" smtClean="0"/>
              <a:t>lst,type</a:t>
            </a:r>
            <a:r>
              <a:rPr lang="en-US" sz="1800" dirty="0" smtClean="0"/>
              <a:t>(</a:t>
            </a:r>
            <a:r>
              <a:rPr lang="en-US" sz="1800" dirty="0" err="1" smtClean="0"/>
              <a:t>lst</a:t>
            </a:r>
            <a:r>
              <a:rPr lang="en-US" sz="1800" dirty="0" smtClean="0"/>
              <a:t>))-------------------------[10, 'RS', 34.56] &lt;class 'list'&gt; </a:t>
            </a:r>
            <a:endParaRPr lang="en-US" sz="1800" dirty="0" smtClean="0"/>
          </a:p>
          <a:p>
            <a:r>
              <a:rPr lang="en-US" sz="1800" dirty="0" smtClean="0"/>
              <a:t>&gt;&gt;&gt; </a:t>
            </a:r>
            <a:r>
              <a:rPr lang="en-US" sz="1800" dirty="0" smtClean="0"/>
              <a:t>print("Content of </a:t>
            </a:r>
            <a:r>
              <a:rPr lang="en-US" sz="1800" dirty="0" err="1" smtClean="0"/>
              <a:t>lst</a:t>
            </a:r>
            <a:r>
              <a:rPr lang="en-US" sz="1800" dirty="0" smtClean="0"/>
              <a:t>=",</a:t>
            </a:r>
            <a:r>
              <a:rPr lang="en-US" sz="1800" dirty="0" err="1" smtClean="0"/>
              <a:t>lst</a:t>
            </a:r>
            <a:r>
              <a:rPr lang="en-US" sz="1800" dirty="0" smtClean="0"/>
              <a:t>)-------------Content of </a:t>
            </a:r>
            <a:r>
              <a:rPr lang="en-US" sz="1800" dirty="0" err="1" smtClean="0"/>
              <a:t>lst</a:t>
            </a:r>
            <a:r>
              <a:rPr lang="en-US" sz="1800" dirty="0" smtClean="0"/>
              <a:t>= [10, 'RS', 34.56] </a:t>
            </a:r>
            <a:endParaRPr lang="en-US" sz="1800" dirty="0" smtClean="0"/>
          </a:p>
          <a:p>
            <a:r>
              <a:rPr lang="en-US" sz="1800" dirty="0" smtClean="0"/>
              <a:t>&gt;&gt;&gt; </a:t>
            </a:r>
            <a:r>
              <a:rPr lang="en-US" sz="1800" dirty="0" smtClean="0"/>
              <a:t>print("content of </a:t>
            </a:r>
            <a:r>
              <a:rPr lang="en-US" sz="1800" dirty="0" err="1" smtClean="0"/>
              <a:t>lst</a:t>
            </a:r>
            <a:r>
              <a:rPr lang="en-US" sz="1800" dirty="0" smtClean="0"/>
              <a:t>={}".format(</a:t>
            </a:r>
            <a:r>
              <a:rPr lang="en-US" sz="1800" dirty="0" err="1" smtClean="0"/>
              <a:t>lst</a:t>
            </a:r>
            <a:r>
              <a:rPr lang="en-US" sz="1800" dirty="0" smtClean="0"/>
              <a:t>))---------content of </a:t>
            </a:r>
            <a:r>
              <a:rPr lang="en-US" sz="1800" dirty="0" err="1" smtClean="0"/>
              <a:t>lst</a:t>
            </a:r>
            <a:r>
              <a:rPr lang="en-US" sz="1800" dirty="0" smtClean="0"/>
              <a:t>=[10, 'RS', 34.56] </a:t>
            </a:r>
            <a:endParaRPr lang="en-US" sz="1800" dirty="0" smtClean="0"/>
          </a:p>
          <a:p>
            <a:r>
              <a:rPr lang="en-US" sz="1800" dirty="0" smtClean="0"/>
              <a:t>&gt;&gt;&gt; </a:t>
            </a:r>
            <a:r>
              <a:rPr lang="en-US" sz="1800" dirty="0" smtClean="0"/>
              <a:t>print("Content of </a:t>
            </a:r>
            <a:r>
              <a:rPr lang="en-US" sz="1800" dirty="0" err="1" smtClean="0"/>
              <a:t>lst</a:t>
            </a:r>
            <a:r>
              <a:rPr lang="en-US" sz="1800" dirty="0" smtClean="0"/>
              <a:t>="+</a:t>
            </a:r>
            <a:r>
              <a:rPr lang="en-US" sz="1800" dirty="0" err="1" smtClean="0"/>
              <a:t>str</a:t>
            </a:r>
            <a:r>
              <a:rPr lang="en-US" sz="1800" dirty="0" smtClean="0"/>
              <a:t>(</a:t>
            </a:r>
            <a:r>
              <a:rPr lang="en-US" sz="1800" dirty="0" err="1" smtClean="0"/>
              <a:t>lst</a:t>
            </a:r>
            <a:r>
              <a:rPr lang="en-US" sz="1800" dirty="0" smtClean="0"/>
              <a:t>))---------------Content of </a:t>
            </a:r>
            <a:r>
              <a:rPr lang="en-US" sz="1800" dirty="0" err="1" smtClean="0"/>
              <a:t>lst</a:t>
            </a:r>
            <a:r>
              <a:rPr lang="en-US" sz="1800" dirty="0" smtClean="0"/>
              <a:t>=[10, 'RS', 34.56</a:t>
            </a:r>
            <a:r>
              <a:rPr lang="en-US" sz="1800" dirty="0" smtClean="0"/>
              <a:t>]</a:t>
            </a:r>
          </a:p>
          <a:p>
            <a:r>
              <a:rPr lang="en-US" sz="1800" dirty="0" smtClean="0"/>
              <a:t> </a:t>
            </a:r>
            <a:r>
              <a:rPr lang="en-US" sz="1800" dirty="0" smtClean="0"/>
              <a:t>&gt;&gt;&gt; print("Content of </a:t>
            </a:r>
            <a:r>
              <a:rPr lang="en-US" sz="1800" dirty="0" err="1" smtClean="0"/>
              <a:t>lst</a:t>
            </a:r>
            <a:r>
              <a:rPr lang="en-US" sz="1800" dirty="0" smtClean="0"/>
              <a:t>=%d" %</a:t>
            </a:r>
            <a:r>
              <a:rPr lang="en-US" sz="1800" dirty="0" err="1" smtClean="0"/>
              <a:t>lst</a:t>
            </a:r>
            <a:r>
              <a:rPr lang="en-US" sz="1800" dirty="0" smtClean="0"/>
              <a:t>)-------</a:t>
            </a:r>
            <a:r>
              <a:rPr lang="en-US" sz="1800" dirty="0" err="1" smtClean="0"/>
              <a:t>TypeError</a:t>
            </a:r>
            <a:r>
              <a:rPr lang="en-US" sz="1800" dirty="0" smtClean="0"/>
              <a:t>: %d format: a real number is required, not list </a:t>
            </a:r>
            <a:endParaRPr lang="en-US" sz="1800" dirty="0" smtClean="0"/>
          </a:p>
          <a:p>
            <a:r>
              <a:rPr lang="en-US" sz="1800" dirty="0" smtClean="0"/>
              <a:t>&gt;&gt;&gt; </a:t>
            </a:r>
            <a:r>
              <a:rPr lang="en-US" sz="1800" dirty="0" smtClean="0"/>
              <a:t>print("Content of </a:t>
            </a:r>
            <a:r>
              <a:rPr lang="en-US" sz="1800" dirty="0" err="1" smtClean="0"/>
              <a:t>lst</a:t>
            </a:r>
            <a:r>
              <a:rPr lang="en-US" sz="1800" dirty="0" smtClean="0"/>
              <a:t>=%s" %</a:t>
            </a:r>
            <a:r>
              <a:rPr lang="en-US" sz="1800" dirty="0" err="1" smtClean="0"/>
              <a:t>str</a:t>
            </a:r>
            <a:r>
              <a:rPr lang="en-US" sz="1800" dirty="0" smtClean="0"/>
              <a:t>(</a:t>
            </a:r>
            <a:r>
              <a:rPr lang="en-US" sz="1800" dirty="0" err="1" smtClean="0"/>
              <a:t>lst</a:t>
            </a:r>
            <a:r>
              <a:rPr lang="en-US" sz="1800" dirty="0" smtClean="0"/>
              <a:t>))--------Content of </a:t>
            </a:r>
            <a:r>
              <a:rPr lang="en-US" sz="1800" dirty="0" err="1" smtClean="0"/>
              <a:t>lst</a:t>
            </a:r>
            <a:r>
              <a:rPr lang="en-US" sz="1800" dirty="0" smtClean="0"/>
              <a:t>=[10, 'RS', 34.56] </a:t>
            </a:r>
            <a:endParaRPr lang="en-US" sz="1800" dirty="0" smtClean="0"/>
          </a:p>
          <a:p>
            <a:r>
              <a:rPr lang="en-US" sz="1800" dirty="0" smtClean="0"/>
              <a:t>&gt;&gt;&gt; </a:t>
            </a:r>
            <a:r>
              <a:rPr lang="en-US" sz="1800" dirty="0" smtClean="0"/>
              <a:t>d1={10:1.2,20:2.2,30:4.5} </a:t>
            </a:r>
            <a:endParaRPr lang="en-US" sz="1800" dirty="0" smtClean="0"/>
          </a:p>
          <a:p>
            <a:r>
              <a:rPr lang="en-US" sz="1800" dirty="0" smtClean="0"/>
              <a:t>&gt;&gt;&gt; </a:t>
            </a:r>
            <a:r>
              <a:rPr lang="en-US" sz="1800" dirty="0" smtClean="0"/>
              <a:t>print("content of d1=%s" %</a:t>
            </a:r>
            <a:r>
              <a:rPr lang="en-US" sz="1800" dirty="0" err="1" smtClean="0"/>
              <a:t>str</a:t>
            </a:r>
            <a:r>
              <a:rPr lang="en-US" sz="1800" dirty="0" smtClean="0"/>
              <a:t>(d1</a:t>
            </a:r>
            <a:r>
              <a:rPr lang="en-US" sz="1800" dirty="0" smtClean="0"/>
              <a:t>))-----</a:t>
            </a:r>
            <a:r>
              <a:rPr lang="en-US" sz="1800" dirty="0" smtClean="0"/>
              <a:t>content of d1={10: 1.2, 20: 2.2, 30: 4.5</a:t>
            </a:r>
            <a:r>
              <a:rPr lang="en-US" sz="1800" dirty="0" smtClean="0"/>
              <a:t>}</a:t>
            </a:r>
          </a:p>
          <a:p>
            <a:r>
              <a:rPr lang="en-US" sz="1800" dirty="0" smtClean="0"/>
              <a:t> </a:t>
            </a:r>
            <a:r>
              <a:rPr lang="en-US" sz="1800" dirty="0" smtClean="0"/>
              <a:t>-------------------------------</a:t>
            </a:r>
            <a:endParaRPr lang="en-US" sz="1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&gt;&gt;&gt; </a:t>
            </a:r>
            <a:r>
              <a:rPr lang="en-US" dirty="0" err="1" smtClean="0"/>
              <a:t>sno</a:t>
            </a:r>
            <a:r>
              <a:rPr lang="en-US" dirty="0" smtClean="0"/>
              <a:t>=10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err="1" smtClean="0"/>
              <a:t>sname</a:t>
            </a:r>
            <a:r>
              <a:rPr lang="en-US" dirty="0" smtClean="0"/>
              <a:t>='</a:t>
            </a:r>
            <a:r>
              <a:rPr lang="en-US" dirty="0" err="1" smtClean="0"/>
              <a:t>Rossum</a:t>
            </a:r>
            <a:r>
              <a:rPr lang="en-US" dirty="0" smtClean="0"/>
              <a:t>'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print("My Number is %d and Name is '%s' " %(</a:t>
            </a:r>
            <a:r>
              <a:rPr lang="en-US" dirty="0" err="1" smtClean="0"/>
              <a:t>sno,sname</a:t>
            </a:r>
            <a:r>
              <a:rPr lang="en-US" dirty="0" smtClean="0"/>
              <a:t>))-------My Number is 10 and Name is '</a:t>
            </a:r>
            <a:r>
              <a:rPr lang="en-US" dirty="0" err="1" smtClean="0"/>
              <a:t>Rossum</a:t>
            </a:r>
            <a:r>
              <a:rPr lang="en-US" dirty="0" smtClean="0"/>
              <a:t>'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Syntax-7: print(</a:t>
            </a:r>
            <a:r>
              <a:rPr lang="en-US" dirty="0" err="1" smtClean="0"/>
              <a:t>value,end</a:t>
            </a:r>
            <a:r>
              <a:rPr lang="en-US" dirty="0" smtClean="0"/>
              <a:t>=" ")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686800" cy="4625609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=&gt;</a:t>
            </a:r>
            <a:r>
              <a:rPr lang="en-US" dirty="0" smtClean="0"/>
              <a:t>This Syntax display Values in Same </a:t>
            </a:r>
            <a:r>
              <a:rPr lang="en-US" dirty="0" smtClean="0"/>
              <a:t>Line</a:t>
            </a:r>
          </a:p>
          <a:p>
            <a:r>
              <a:rPr lang="en-US" dirty="0" smtClean="0"/>
              <a:t> </a:t>
            </a:r>
            <a:r>
              <a:rPr lang="en-US" dirty="0" smtClean="0"/>
              <a:t>------------------------------- </a:t>
            </a:r>
            <a:endParaRPr lang="en-US" dirty="0" smtClean="0"/>
          </a:p>
          <a:p>
            <a:r>
              <a:rPr lang="en-US" dirty="0" smtClean="0"/>
              <a:t>Examples</a:t>
            </a:r>
          </a:p>
          <a:p>
            <a:r>
              <a:rPr lang="en-US" dirty="0" smtClean="0"/>
              <a:t> </a:t>
            </a:r>
            <a:r>
              <a:rPr lang="en-US" dirty="0" smtClean="0"/>
              <a:t>--------------------------------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for </a:t>
            </a:r>
            <a:r>
              <a:rPr lang="en-US" dirty="0" err="1" smtClean="0"/>
              <a:t>val</a:t>
            </a:r>
            <a:r>
              <a:rPr lang="en-US" dirty="0" smtClean="0"/>
              <a:t> in range(10,21,2</a:t>
            </a:r>
            <a:r>
              <a:rPr lang="en-US" dirty="0" smtClean="0"/>
              <a:t>):</a:t>
            </a:r>
          </a:p>
          <a:p>
            <a:r>
              <a:rPr lang="en-US" dirty="0" smtClean="0"/>
              <a:t> ...</a:t>
            </a:r>
          </a:p>
          <a:p>
            <a:r>
              <a:rPr lang="en-US" dirty="0" smtClean="0"/>
              <a:t> </a:t>
            </a:r>
            <a:r>
              <a:rPr lang="en-US" dirty="0" smtClean="0"/>
              <a:t>print(</a:t>
            </a:r>
            <a:r>
              <a:rPr lang="en-US" dirty="0" err="1" smtClean="0"/>
              <a:t>val</a:t>
            </a:r>
            <a:r>
              <a:rPr lang="en-US" dirty="0" smtClean="0"/>
              <a:t>) ... 10 12 14 16 18 </a:t>
            </a:r>
            <a:r>
              <a:rPr lang="en-US" dirty="0" smtClean="0"/>
              <a:t>20</a:t>
            </a:r>
          </a:p>
          <a:p>
            <a:r>
              <a:rPr lang="en-US" dirty="0" smtClean="0"/>
              <a:t> </a:t>
            </a:r>
            <a:r>
              <a:rPr lang="en-US" dirty="0" smtClean="0"/>
              <a:t>&gt;&gt;&gt; for </a:t>
            </a:r>
            <a:r>
              <a:rPr lang="en-US" dirty="0" err="1" smtClean="0"/>
              <a:t>val</a:t>
            </a:r>
            <a:r>
              <a:rPr lang="en-US" dirty="0" smtClean="0"/>
              <a:t> in range(10,21,2</a:t>
            </a:r>
            <a:r>
              <a:rPr lang="en-US" dirty="0" smtClean="0"/>
              <a:t>):</a:t>
            </a:r>
          </a:p>
          <a:p>
            <a:r>
              <a:rPr lang="en-US" dirty="0" smtClean="0"/>
              <a:t> ...</a:t>
            </a:r>
          </a:p>
          <a:p>
            <a:r>
              <a:rPr lang="en-US" dirty="0" smtClean="0"/>
              <a:t> </a:t>
            </a:r>
            <a:r>
              <a:rPr lang="en-US" dirty="0" smtClean="0"/>
              <a:t>print(</a:t>
            </a:r>
            <a:r>
              <a:rPr lang="en-US" dirty="0" err="1" smtClean="0"/>
              <a:t>val,end</a:t>
            </a:r>
            <a:r>
              <a:rPr lang="en-US" dirty="0" smtClean="0"/>
              <a:t>=" </a:t>
            </a:r>
            <a:r>
              <a:rPr lang="en-US" dirty="0" smtClean="0"/>
              <a:t>")</a:t>
            </a:r>
          </a:p>
          <a:p>
            <a:r>
              <a:rPr lang="en-US" dirty="0" smtClean="0"/>
              <a:t>-------------------------</a:t>
            </a:r>
            <a:r>
              <a:rPr lang="en-US" dirty="0" smtClean="0"/>
              <a:t>2 14 16 18 20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for </a:t>
            </a:r>
            <a:r>
              <a:rPr lang="en-US" dirty="0" err="1" smtClean="0"/>
              <a:t>val</a:t>
            </a:r>
            <a:r>
              <a:rPr lang="en-US" dirty="0" smtClean="0"/>
              <a:t> in range(100,201,10</a:t>
            </a:r>
            <a:r>
              <a:rPr lang="en-US" dirty="0" smtClean="0"/>
              <a:t>):</a:t>
            </a:r>
          </a:p>
          <a:p>
            <a:r>
              <a:rPr lang="en-US" dirty="0" smtClean="0"/>
              <a:t> </a:t>
            </a:r>
            <a:r>
              <a:rPr lang="en-US" dirty="0" smtClean="0"/>
              <a:t>... </a:t>
            </a:r>
            <a:endParaRPr lang="en-US" dirty="0" smtClean="0"/>
          </a:p>
          <a:p>
            <a:r>
              <a:rPr lang="en-US" dirty="0" smtClean="0"/>
              <a:t>print(</a:t>
            </a:r>
            <a:r>
              <a:rPr lang="en-US" dirty="0" err="1" smtClean="0"/>
              <a:t>val,end</a:t>
            </a:r>
            <a:r>
              <a:rPr lang="en-US" dirty="0" smtClean="0"/>
              <a:t>=" </a:t>
            </a:r>
            <a:r>
              <a:rPr lang="en-US" dirty="0" smtClean="0"/>
              <a:t>")------------</a:t>
            </a:r>
            <a:r>
              <a:rPr lang="en-US" dirty="0" smtClean="0"/>
              <a:t>110 120 130 140 150 160 170 180 190 </a:t>
            </a:r>
            <a:r>
              <a:rPr lang="en-US" dirty="0" smtClean="0"/>
              <a:t>200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Display the Result Python Program on the </a:t>
            </a:r>
            <a:r>
              <a:rPr lang="en-US" dirty="0" smtClean="0"/>
              <a:t>Console------</a:t>
            </a:r>
            <a:r>
              <a:rPr lang="en-US" dirty="0" smtClean="0"/>
              <a:t> OR print()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24001"/>
            <a:ext cx="9144000" cy="53340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=&gt;To Display the Result Python Program on the Console, we use a Pre-Defined Function called print(). </a:t>
            </a:r>
            <a:endParaRPr lang="en-US" dirty="0" smtClean="0"/>
          </a:p>
          <a:p>
            <a:r>
              <a:rPr lang="en-US" dirty="0" smtClean="0"/>
              <a:t>=&gt;</a:t>
            </a:r>
            <a:r>
              <a:rPr lang="en-US" dirty="0" smtClean="0"/>
              <a:t>print() is one of the Pre-Defined Function, which is used for Displaying the Result of Python Program on the Console. </a:t>
            </a:r>
            <a:endParaRPr lang="en-US" dirty="0" smtClean="0"/>
          </a:p>
          <a:p>
            <a:r>
              <a:rPr lang="en-US" dirty="0" smtClean="0"/>
              <a:t>=&gt;</a:t>
            </a:r>
            <a:r>
              <a:rPr lang="en-US" dirty="0" smtClean="0"/>
              <a:t>print() can be use with </a:t>
            </a:r>
            <a:r>
              <a:rPr lang="en-US" dirty="0" smtClean="0"/>
              <a:t>6 </a:t>
            </a:r>
            <a:r>
              <a:rPr lang="en-US" dirty="0" smtClean="0"/>
              <a:t>Syntaxes. They are </a:t>
            </a:r>
            <a:endParaRPr lang="en-US" dirty="0" smtClean="0"/>
          </a:p>
          <a:p>
            <a:r>
              <a:rPr lang="en-US" dirty="0" smtClean="0"/>
              <a:t>------------------------------------------------------------</a:t>
            </a:r>
          </a:p>
          <a:p>
            <a:r>
              <a:rPr lang="en-US" dirty="0" smtClean="0"/>
              <a:t>Syntax-1:  </a:t>
            </a:r>
            <a:r>
              <a:rPr lang="en-US" dirty="0" smtClean="0"/>
              <a:t>print(variable) </a:t>
            </a:r>
            <a:endParaRPr lang="en-US" dirty="0" smtClean="0"/>
          </a:p>
          <a:p>
            <a:pPr lvl="1"/>
            <a:r>
              <a:rPr lang="en-US" dirty="0" smtClean="0"/>
              <a:t>OR </a:t>
            </a:r>
          </a:p>
          <a:p>
            <a:r>
              <a:rPr lang="en-US" dirty="0" smtClean="0"/>
              <a:t>  print(Var1,Var2</a:t>
            </a:r>
            <a:r>
              <a:rPr lang="en-US" dirty="0" smtClean="0"/>
              <a:t>,.....,</a:t>
            </a:r>
            <a:r>
              <a:rPr lang="en-US" dirty="0" err="1" smtClean="0"/>
              <a:t>Var</a:t>
            </a:r>
            <a:r>
              <a:rPr lang="en-US" dirty="0" smtClean="0"/>
              <a:t>-n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=&gt;This Syntax displays the either Single Value OR Multiple Values on the console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Examples- </a:t>
            </a:r>
          </a:p>
          <a:p>
            <a:r>
              <a:rPr lang="en-US" dirty="0" smtClean="0"/>
              <a:t>&gt;&gt;&gt; a=10</a:t>
            </a:r>
          </a:p>
          <a:p>
            <a:r>
              <a:rPr lang="en-US" dirty="0" smtClean="0"/>
              <a:t> </a:t>
            </a:r>
            <a:r>
              <a:rPr lang="en-US" dirty="0" smtClean="0"/>
              <a:t>&gt;&gt;&gt; print(a)----------------------10 </a:t>
            </a:r>
            <a:endParaRPr lang="en-US" dirty="0" smtClean="0"/>
          </a:p>
          <a:p>
            <a:r>
              <a:rPr lang="en-US" dirty="0" smtClean="0"/>
              <a:t>&gt;&gt;&gt; a=100</a:t>
            </a:r>
          </a:p>
          <a:p>
            <a:r>
              <a:rPr lang="en-US" dirty="0" smtClean="0"/>
              <a:t> </a:t>
            </a:r>
            <a:r>
              <a:rPr lang="en-US" dirty="0" smtClean="0"/>
              <a:t>&gt;&gt;&gt; </a:t>
            </a:r>
            <a:r>
              <a:rPr lang="en-US" dirty="0" smtClean="0"/>
              <a:t>b=200</a:t>
            </a:r>
          </a:p>
          <a:p>
            <a:r>
              <a:rPr lang="en-US" dirty="0" smtClean="0"/>
              <a:t> </a:t>
            </a:r>
            <a:r>
              <a:rPr lang="en-US" dirty="0" smtClean="0"/>
              <a:t>&gt;&gt;&gt; c=</a:t>
            </a:r>
            <a:r>
              <a:rPr lang="en-US" dirty="0" err="1" smtClean="0"/>
              <a:t>a+b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print(</a:t>
            </a:r>
            <a:r>
              <a:rPr lang="en-US" dirty="0" err="1" smtClean="0"/>
              <a:t>a,b,c</a:t>
            </a:r>
            <a:r>
              <a:rPr lang="en-US" dirty="0" smtClean="0"/>
              <a:t>)---------------100 200 300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Syntax-2: print(Message)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 </a:t>
            </a:r>
            <a:r>
              <a:rPr lang="en-US" dirty="0" smtClean="0"/>
              <a:t>print(Msg1,Msg2,......,</a:t>
            </a:r>
            <a:r>
              <a:rPr lang="en-US" dirty="0" err="1" smtClean="0"/>
              <a:t>Msg</a:t>
            </a:r>
            <a:r>
              <a:rPr lang="en-US" dirty="0" smtClean="0"/>
              <a:t>-n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smtClean="0"/>
              <a:t>OR print(Msg1+Msg2+......+</a:t>
            </a:r>
            <a:r>
              <a:rPr lang="en-US" dirty="0" err="1" smtClean="0"/>
              <a:t>Msg</a:t>
            </a:r>
            <a:r>
              <a:rPr lang="en-US" dirty="0" smtClean="0"/>
              <a:t>-n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=&gt;Here Msg1,Msg2,....,</a:t>
            </a:r>
            <a:r>
              <a:rPr lang="en-US" dirty="0" err="1" smtClean="0"/>
              <a:t>Msg</a:t>
            </a:r>
            <a:r>
              <a:rPr lang="en-US" dirty="0" smtClean="0"/>
              <a:t>-n </a:t>
            </a:r>
            <a:r>
              <a:rPr lang="en-US" dirty="0" err="1" smtClean="0"/>
              <a:t>Reprsents</a:t>
            </a:r>
            <a:r>
              <a:rPr lang="en-US" dirty="0" smtClean="0"/>
              <a:t> </a:t>
            </a:r>
            <a:r>
              <a:rPr lang="en-US" dirty="0" err="1" smtClean="0"/>
              <a:t>Str</a:t>
            </a:r>
            <a:r>
              <a:rPr lang="en-US" dirty="0" smtClean="0"/>
              <a:t> Data. =&gt;This Syntax is used for Displaying the Message on the Console.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24001"/>
            <a:ext cx="9144000" cy="4876800"/>
          </a:xfrm>
        </p:spPr>
        <p:txBody>
          <a:bodyPr>
            <a:normAutofit fontScale="85000"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print("Hello Python World</a:t>
            </a:r>
            <a:r>
              <a:rPr lang="en-US" dirty="0" smtClean="0"/>
              <a:t>")----------</a:t>
            </a:r>
            <a:r>
              <a:rPr lang="en-US" dirty="0" smtClean="0"/>
              <a:t>Hello Python World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print("</a:t>
            </a:r>
            <a:r>
              <a:rPr lang="en-US" dirty="0" err="1" smtClean="0"/>
              <a:t>Hello",'Python',"World</a:t>
            </a:r>
            <a:r>
              <a:rPr lang="en-US" dirty="0" smtClean="0"/>
              <a:t>")-------</a:t>
            </a:r>
            <a:r>
              <a:rPr lang="en-US" dirty="0" smtClean="0"/>
              <a:t>Hello Python World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print("Hello"+"Python"+"World</a:t>
            </a:r>
            <a:r>
              <a:rPr lang="en-US" dirty="0" smtClean="0"/>
              <a:t>")------</a:t>
            </a:r>
            <a:r>
              <a:rPr lang="en-US" dirty="0" err="1" smtClean="0"/>
              <a:t>HelloPythonWorld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print("4"+"5</a:t>
            </a:r>
            <a:r>
              <a:rPr lang="en-US" dirty="0" smtClean="0"/>
              <a:t>")---------------------------45</a:t>
            </a:r>
          </a:p>
          <a:p>
            <a:r>
              <a:rPr lang="en-US" dirty="0" smtClean="0"/>
              <a:t> </a:t>
            </a:r>
            <a:r>
              <a:rPr lang="en-US" dirty="0" smtClean="0"/>
              <a:t>&gt;&gt;&gt; print("4"+5</a:t>
            </a:r>
            <a:r>
              <a:rPr lang="en-US" dirty="0" smtClean="0"/>
              <a:t>)-------------</a:t>
            </a:r>
            <a:r>
              <a:rPr lang="en-US" dirty="0" err="1" smtClean="0"/>
              <a:t>TypeError</a:t>
            </a:r>
            <a:r>
              <a:rPr lang="en-US" dirty="0" smtClean="0"/>
              <a:t>: can only concatenate </a:t>
            </a:r>
            <a:r>
              <a:rPr lang="en-US" dirty="0" err="1" smtClean="0"/>
              <a:t>str</a:t>
            </a:r>
            <a:r>
              <a:rPr lang="en-US" dirty="0" smtClean="0"/>
              <a:t> (not "</a:t>
            </a:r>
            <a:r>
              <a:rPr lang="en-US" dirty="0" err="1" smtClean="0"/>
              <a:t>int</a:t>
            </a:r>
            <a:r>
              <a:rPr lang="en-US" dirty="0" smtClean="0"/>
              <a:t>") to </a:t>
            </a:r>
            <a:r>
              <a:rPr lang="en-US" dirty="0" err="1" smtClean="0"/>
              <a:t>str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smtClean="0"/>
              <a:t>&gt;&gt;&gt; print("4"+</a:t>
            </a:r>
            <a:r>
              <a:rPr lang="en-US" dirty="0" err="1" smtClean="0"/>
              <a:t>str</a:t>
            </a:r>
            <a:r>
              <a:rPr lang="en-US" dirty="0" smtClean="0"/>
              <a:t>(5))-------------------------------------45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print("Hello"+" "+"Python"+" "+"World")--------Hello Python World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print(</a:t>
            </a:r>
            <a:r>
              <a:rPr lang="en-US" dirty="0" err="1" smtClean="0"/>
              <a:t>str</a:t>
            </a:r>
            <a:r>
              <a:rPr lang="en-US" dirty="0" smtClean="0"/>
              <a:t>(4)+</a:t>
            </a:r>
            <a:r>
              <a:rPr lang="en-US" dirty="0" err="1" smtClean="0"/>
              <a:t>str</a:t>
            </a:r>
            <a:r>
              <a:rPr lang="en-US" dirty="0" smtClean="0"/>
              <a:t>(4+5</a:t>
            </a:r>
            <a:r>
              <a:rPr lang="en-US" dirty="0" smtClean="0"/>
              <a:t>))----------------------------</a:t>
            </a:r>
            <a:r>
              <a:rPr lang="en-US" dirty="0" smtClean="0"/>
              <a:t>49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3600" dirty="0" err="1" smtClean="0"/>
              <a:t>Syntax</a:t>
            </a:r>
            <a:r>
              <a:rPr lang="fr-FR" sz="3600" dirty="0" smtClean="0"/>
              <a:t>-3: </a:t>
            </a:r>
            <a:r>
              <a:rPr lang="fr-FR" sz="3600" dirty="0" err="1" smtClean="0"/>
              <a:t>print</a:t>
            </a:r>
            <a:r>
              <a:rPr lang="fr-FR" sz="3600" dirty="0" smtClean="0"/>
              <a:t>(Messages Cum Values) OR </a:t>
            </a:r>
            <a:r>
              <a:rPr lang="fr-FR" sz="3600" dirty="0" smtClean="0"/>
              <a:t>---</a:t>
            </a:r>
            <a:r>
              <a:rPr lang="fr-FR" sz="3600" dirty="0" smtClean="0">
                <a:sym typeface="Wingdings" pitchFamily="2" charset="2"/>
              </a:rPr>
              <a:t></a:t>
            </a:r>
            <a:r>
              <a:rPr lang="fr-FR" sz="3600" dirty="0" err="1" smtClean="0"/>
              <a:t>print</a:t>
            </a:r>
            <a:r>
              <a:rPr lang="fr-FR" sz="3600" dirty="0" smtClean="0"/>
              <a:t>(Values </a:t>
            </a:r>
            <a:r>
              <a:rPr lang="fr-FR" sz="3600" dirty="0" smtClean="0"/>
              <a:t>Cum Messages)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=&gt;This Syntax display Messages Cum Values OR Values Cum Messages. 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Examples </a:t>
            </a:r>
            <a:endParaRPr lang="en-US" dirty="0" smtClean="0"/>
          </a:p>
          <a:p>
            <a:r>
              <a:rPr lang="en-US" dirty="0" smtClean="0"/>
              <a:t>--------------------- </a:t>
            </a:r>
          </a:p>
          <a:p>
            <a:r>
              <a:rPr lang="en-US" dirty="0" smtClean="0"/>
              <a:t>&gt;&gt;&gt; </a:t>
            </a:r>
            <a:r>
              <a:rPr lang="en-US" dirty="0" smtClean="0"/>
              <a:t>print("Val of a=",a</a:t>
            </a:r>
            <a:r>
              <a:rPr lang="en-US" dirty="0" smtClean="0"/>
              <a:t>)---------</a:t>
            </a:r>
            <a:r>
              <a:rPr lang="en-US" dirty="0" smtClean="0"/>
              <a:t>Val of a= 10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print(</a:t>
            </a:r>
            <a:r>
              <a:rPr lang="en-US" dirty="0" err="1" smtClean="0"/>
              <a:t>a,"is</a:t>
            </a:r>
            <a:r>
              <a:rPr lang="en-US" dirty="0" smtClean="0"/>
              <a:t> the </a:t>
            </a:r>
            <a:r>
              <a:rPr lang="en-US" dirty="0" err="1" smtClean="0"/>
              <a:t>val</a:t>
            </a:r>
            <a:r>
              <a:rPr lang="en-US" dirty="0" smtClean="0"/>
              <a:t> of a</a:t>
            </a:r>
            <a:r>
              <a:rPr lang="en-US" dirty="0" smtClean="0"/>
              <a:t>")---</a:t>
            </a:r>
            <a:r>
              <a:rPr lang="en-US" dirty="0" smtClean="0"/>
              <a:t>10 is the </a:t>
            </a:r>
            <a:r>
              <a:rPr lang="en-US" dirty="0" err="1" smtClean="0"/>
              <a:t>val</a:t>
            </a:r>
            <a:r>
              <a:rPr lang="en-US" dirty="0" smtClean="0"/>
              <a:t> of a </a:t>
            </a:r>
            <a:endParaRPr lang="en-US" dirty="0" smtClean="0"/>
          </a:p>
          <a:p>
            <a:r>
              <a:rPr lang="en-US" dirty="0" smtClean="0"/>
              <a:t>----------------------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:-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75191"/>
            <a:ext cx="9144000" cy="4625609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&gt;&gt;&gt; </a:t>
            </a:r>
            <a:r>
              <a:rPr lang="en-US" dirty="0" smtClean="0"/>
              <a:t>a=10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b=20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c=</a:t>
            </a:r>
            <a:r>
              <a:rPr lang="en-US" dirty="0" err="1" smtClean="0"/>
              <a:t>a+b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print("Sum </a:t>
            </a:r>
            <a:r>
              <a:rPr lang="en-US" dirty="0" err="1" smtClean="0"/>
              <a:t>of",a,"and",b</a:t>
            </a:r>
            <a:r>
              <a:rPr lang="en-US" dirty="0" smtClean="0"/>
              <a:t>,"=",c</a:t>
            </a:r>
            <a:r>
              <a:rPr lang="en-US" dirty="0" smtClean="0"/>
              <a:t>)-----</a:t>
            </a:r>
            <a:r>
              <a:rPr lang="en-US" dirty="0" smtClean="0"/>
              <a:t>Sum of 10 and 20 = 30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print("sum(",</a:t>
            </a:r>
            <a:r>
              <a:rPr lang="en-US" dirty="0" err="1" smtClean="0"/>
              <a:t>a,",",b</a:t>
            </a:r>
            <a:r>
              <a:rPr lang="en-US" dirty="0" smtClean="0"/>
              <a:t>,")=",c</a:t>
            </a:r>
            <a:r>
              <a:rPr lang="en-US" dirty="0" smtClean="0"/>
              <a:t>)------------</a:t>
            </a:r>
            <a:r>
              <a:rPr lang="en-US" dirty="0" smtClean="0"/>
              <a:t>sum( 10 , 20 )= </a:t>
            </a:r>
            <a:r>
              <a:rPr lang="en-US" dirty="0" smtClean="0"/>
              <a:t>30</a:t>
            </a:r>
          </a:p>
          <a:p>
            <a:r>
              <a:rPr lang="en-US" dirty="0" smtClean="0"/>
              <a:t> </a:t>
            </a:r>
            <a:r>
              <a:rPr lang="en-US" dirty="0" smtClean="0"/>
              <a:t>&gt;&gt;&gt; a=10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b=20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c=30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d=</a:t>
            </a:r>
            <a:r>
              <a:rPr lang="en-US" dirty="0" err="1" smtClean="0"/>
              <a:t>a+b+c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print("Sum </a:t>
            </a:r>
            <a:r>
              <a:rPr lang="en-US" dirty="0" err="1" smtClean="0"/>
              <a:t>of",a,",",b,"and",c</a:t>
            </a:r>
            <a:r>
              <a:rPr lang="en-US" dirty="0" smtClean="0"/>
              <a:t>,"=",d</a:t>
            </a:r>
            <a:r>
              <a:rPr lang="en-US" dirty="0" smtClean="0"/>
              <a:t>)----</a:t>
            </a:r>
            <a:r>
              <a:rPr lang="en-US" dirty="0" smtClean="0"/>
              <a:t>Sum of 10 , 20 and 30 = 60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Syntax-4: print(Messages Cum Values with format() ) OR print(Values Cum Messages with format() 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=&gt;</a:t>
            </a:r>
            <a:r>
              <a:rPr lang="en-US" dirty="0" smtClean="0"/>
              <a:t>This Syntax display Messages Cum Values OR Values Cum Messages with format() 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Examples:-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686800" cy="5082809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 </a:t>
            </a:r>
            <a:r>
              <a:rPr lang="en-US" dirty="0" smtClean="0"/>
              <a:t>&gt;&gt;&gt; a=10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print("Val of a={}".format(a) </a:t>
            </a:r>
            <a:r>
              <a:rPr lang="en-US" dirty="0" smtClean="0"/>
              <a:t>)------------</a:t>
            </a:r>
            <a:r>
              <a:rPr lang="en-US" dirty="0" smtClean="0"/>
              <a:t>Val of a=10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print("{} is the </a:t>
            </a:r>
            <a:r>
              <a:rPr lang="en-US" dirty="0" err="1" smtClean="0"/>
              <a:t>val</a:t>
            </a:r>
            <a:r>
              <a:rPr lang="en-US" dirty="0" smtClean="0"/>
              <a:t> of </a:t>
            </a:r>
            <a:r>
              <a:rPr lang="en-US" dirty="0" err="1" smtClean="0"/>
              <a:t>a".format</a:t>
            </a:r>
            <a:r>
              <a:rPr lang="en-US" dirty="0" smtClean="0"/>
              <a:t>(a))----------10 is the </a:t>
            </a:r>
            <a:r>
              <a:rPr lang="en-US" dirty="0" err="1" smtClean="0"/>
              <a:t>val</a:t>
            </a:r>
            <a:r>
              <a:rPr lang="en-US" dirty="0" smtClean="0"/>
              <a:t> of a </a:t>
            </a:r>
            <a:endParaRPr lang="en-US" dirty="0" smtClean="0"/>
          </a:p>
          <a:p>
            <a:r>
              <a:rPr lang="en-US" dirty="0" smtClean="0"/>
              <a:t>&gt;&gt;&gt; a=10</a:t>
            </a:r>
          </a:p>
          <a:p>
            <a:r>
              <a:rPr lang="en-US" dirty="0" smtClean="0"/>
              <a:t> </a:t>
            </a:r>
            <a:r>
              <a:rPr lang="en-US" dirty="0" smtClean="0"/>
              <a:t>&gt;&gt;&gt; </a:t>
            </a:r>
            <a:r>
              <a:rPr lang="en-US" dirty="0" smtClean="0"/>
              <a:t>b=20</a:t>
            </a:r>
          </a:p>
          <a:p>
            <a:r>
              <a:rPr lang="en-US" dirty="0" smtClean="0"/>
              <a:t> </a:t>
            </a:r>
            <a:r>
              <a:rPr lang="en-US" dirty="0" smtClean="0"/>
              <a:t>&gt;&gt;&gt; c=</a:t>
            </a:r>
            <a:r>
              <a:rPr lang="en-US" dirty="0" err="1" smtClean="0"/>
              <a:t>a+b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print("Sum of {} and {}={}".format(</a:t>
            </a:r>
            <a:r>
              <a:rPr lang="en-US" dirty="0" err="1" smtClean="0"/>
              <a:t>a,b,c</a:t>
            </a:r>
            <a:r>
              <a:rPr lang="en-US" dirty="0" smtClean="0"/>
              <a:t>))-------------Sum of </a:t>
            </a:r>
            <a:r>
              <a:rPr lang="en-US" dirty="0" smtClean="0"/>
              <a:t>							10 </a:t>
            </a:r>
            <a:r>
              <a:rPr lang="en-US" dirty="0" smtClean="0"/>
              <a:t>and 20=30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print("sum({},{})={}".format(</a:t>
            </a:r>
            <a:r>
              <a:rPr lang="en-US" dirty="0" err="1" smtClean="0"/>
              <a:t>a,b,c</a:t>
            </a:r>
            <a:r>
              <a:rPr lang="en-US" dirty="0" smtClean="0"/>
              <a:t>))-------------									sum(10,20</a:t>
            </a:r>
            <a:r>
              <a:rPr lang="en-US" dirty="0" smtClean="0"/>
              <a:t>)=30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print("{}+{}={}".format(</a:t>
            </a:r>
            <a:r>
              <a:rPr lang="en-US" dirty="0" err="1" smtClean="0"/>
              <a:t>a,b,c</a:t>
            </a:r>
            <a:r>
              <a:rPr lang="en-US" dirty="0" smtClean="0"/>
              <a:t>))-----------10+20=30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print("{} x {}={}".format(</a:t>
            </a:r>
            <a:r>
              <a:rPr lang="en-US" dirty="0" err="1" smtClean="0"/>
              <a:t>a,b,a</a:t>
            </a:r>
            <a:r>
              <a:rPr lang="en-US" dirty="0" smtClean="0"/>
              <a:t>*b))----------------10 x 20=200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print("{}+{}={} {}*{}={}".format(</a:t>
            </a:r>
            <a:r>
              <a:rPr lang="en-US" dirty="0" err="1" smtClean="0"/>
              <a:t>a,b,a+b,a,b,a</a:t>
            </a:r>
            <a:r>
              <a:rPr lang="en-US" dirty="0" smtClean="0"/>
              <a:t>*b</a:t>
            </a:r>
            <a:r>
              <a:rPr lang="en-US" dirty="0" smtClean="0"/>
              <a:t>))---------							10+20=30 10*20=200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Syntax-5 : print(</a:t>
            </a:r>
            <a:r>
              <a:rPr lang="en-US" dirty="0" err="1" smtClean="0"/>
              <a:t>f"Message</a:t>
            </a:r>
            <a:r>
              <a:rPr lang="en-US" dirty="0" smtClean="0"/>
              <a:t> Cum Values {Var1},{Var2}....{</a:t>
            </a:r>
            <a:r>
              <a:rPr lang="en-US" dirty="0" err="1" smtClean="0"/>
              <a:t>Var</a:t>
            </a:r>
            <a:r>
              <a:rPr lang="en-US" dirty="0" smtClean="0"/>
              <a:t>-n}")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799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=&gt;</a:t>
            </a:r>
            <a:r>
              <a:rPr lang="en-US" dirty="0" smtClean="0"/>
              <a:t>This Syntax display Messages Cum Values OR Values Cum Messages with letter 'f' </a:t>
            </a:r>
            <a:endParaRPr lang="en-US" dirty="0" smtClean="0"/>
          </a:p>
          <a:p>
            <a:r>
              <a:rPr lang="en-US" dirty="0" smtClean="0"/>
              <a:t>----------------------- </a:t>
            </a:r>
          </a:p>
          <a:p>
            <a:r>
              <a:rPr lang="en-US" dirty="0" smtClean="0"/>
              <a:t>Examples </a:t>
            </a:r>
          </a:p>
          <a:p>
            <a:r>
              <a:rPr lang="en-US" dirty="0" smtClean="0"/>
              <a:t>------------------------ </a:t>
            </a:r>
          </a:p>
          <a:p>
            <a:r>
              <a:rPr lang="en-US" dirty="0" smtClean="0"/>
              <a:t>&gt;&gt;&gt;</a:t>
            </a:r>
            <a:r>
              <a:rPr lang="en-US" dirty="0" smtClean="0"/>
              <a:t>a=10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print(</a:t>
            </a:r>
            <a:r>
              <a:rPr lang="en-US" dirty="0" err="1" smtClean="0"/>
              <a:t>f"Val</a:t>
            </a:r>
            <a:r>
              <a:rPr lang="en-US" dirty="0" smtClean="0"/>
              <a:t> of a={a}")----------------Val of a=10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print(f"{a} is the </a:t>
            </a:r>
            <a:r>
              <a:rPr lang="en-US" dirty="0" err="1" smtClean="0"/>
              <a:t>val</a:t>
            </a:r>
            <a:r>
              <a:rPr lang="en-US" dirty="0" smtClean="0"/>
              <a:t> of a")---------10 is the </a:t>
            </a:r>
            <a:r>
              <a:rPr lang="en-US" dirty="0" err="1" smtClean="0"/>
              <a:t>val</a:t>
            </a:r>
            <a:r>
              <a:rPr lang="en-US" dirty="0" smtClean="0"/>
              <a:t> of </a:t>
            </a:r>
            <a:r>
              <a:rPr lang="en-US" dirty="0" smtClean="0"/>
              <a:t>a</a:t>
            </a:r>
          </a:p>
          <a:p>
            <a:r>
              <a:rPr lang="en-US" dirty="0" smtClean="0"/>
              <a:t> </a:t>
            </a:r>
            <a:r>
              <a:rPr lang="en-US" dirty="0" smtClean="0"/>
              <a:t>----------------------------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#'</a:t>
            </a:r>
            <a:r>
              <a:rPr lang="en-US" dirty="0" err="1" smtClean="0"/>
              <a:t>KVR'+'Python</a:t>
            </a:r>
            <a:r>
              <a:rPr lang="en-US" dirty="0" smtClean="0"/>
              <a:t>'='KVRPYTHON'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print(f"'{"KVR"}'+'{"PYTHON"}'='{"KVRPYTHON"}'")--------------'KVR'+'PYTHON'=</a:t>
            </a:r>
            <a:r>
              <a:rPr lang="en-US" dirty="0" smtClean="0"/>
              <a:t>'KVRPYTHON‘</a:t>
            </a:r>
          </a:p>
          <a:p>
            <a:r>
              <a:rPr lang="en-US" dirty="0" smtClean="0"/>
              <a:t>-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26</TotalTime>
  <Words>1222</Words>
  <Application>Microsoft Office PowerPoint</Application>
  <PresentationFormat>On-screen Show (4:3)</PresentationFormat>
  <Paragraphs>151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Module</vt:lpstr>
      <vt:lpstr>Display the Result Python Program on the Console or print()</vt:lpstr>
      <vt:lpstr>Display the Result Python Program on the Console------ OR print()</vt:lpstr>
      <vt:lpstr>Syntax-2: print(Message)</vt:lpstr>
      <vt:lpstr>Examples </vt:lpstr>
      <vt:lpstr>Syntax-3: print(Messages Cum Values) OR ---print(Values Cum Messages)</vt:lpstr>
      <vt:lpstr>Example :-</vt:lpstr>
      <vt:lpstr>Syntax-4: print(Messages Cum Values with format() ) OR print(Values Cum Messages with format() )</vt:lpstr>
      <vt:lpstr>Examples:-</vt:lpstr>
      <vt:lpstr>Syntax-5 : print(f"Message Cum Values {Var1},{Var2}....{Var-n}")</vt:lpstr>
      <vt:lpstr>Syntax-6: print("Message Cum Values with Format Specifiers") </vt:lpstr>
      <vt:lpstr>Examples</vt:lpstr>
      <vt:lpstr>Example </vt:lpstr>
      <vt:lpstr>Example </vt:lpstr>
      <vt:lpstr>Example </vt:lpstr>
      <vt:lpstr>Syntax-7: print(value,end=" ")  </vt:lpstr>
      <vt:lpstr>Slide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Display the Result Python Program on the Console or print()</dc:title>
  <dc:creator>skytech computer</dc:creator>
  <cp:lastModifiedBy>skytech computer</cp:lastModifiedBy>
  <cp:revision>3</cp:revision>
  <dcterms:created xsi:type="dcterms:W3CDTF">2024-12-08T13:03:38Z</dcterms:created>
  <dcterms:modified xsi:type="dcterms:W3CDTF">2024-12-08T13:30:24Z</dcterms:modified>
</cp:coreProperties>
</file>