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835-C80F-49CD-943D-AFC6D169DA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6111-B1EE-487B-8172-C078A5B4C2C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835-C80F-49CD-943D-AFC6D169DA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6111-B1EE-487B-8172-C078A5B4C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835-C80F-49CD-943D-AFC6D169DA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6111-B1EE-487B-8172-C078A5B4C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835-C80F-49CD-943D-AFC6D169DA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6111-B1EE-487B-8172-C078A5B4C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835-C80F-49CD-943D-AFC6D169DA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6111-B1EE-487B-8172-C078A5B4C2C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835-C80F-49CD-943D-AFC6D169DA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6111-B1EE-487B-8172-C078A5B4C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835-C80F-49CD-943D-AFC6D169DA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6111-B1EE-487B-8172-C078A5B4C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835-C80F-49CD-943D-AFC6D169DA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6111-B1EE-487B-8172-C078A5B4C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835-C80F-49CD-943D-AFC6D169DA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6111-B1EE-487B-8172-C078A5B4C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835-C80F-49CD-943D-AFC6D169DA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6111-B1EE-487B-8172-C078A5B4C2C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1A4B835-C80F-49CD-943D-AFC6D169DA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17F6111-B1EE-487B-8172-C078A5B4C2C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1A4B835-C80F-49CD-943D-AFC6D169DA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17F6111-B1EE-487B-8172-C078A5B4C2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0" dirty="0" smtClean="0"/>
              <a:t>Diagram for Bitwise Right Shift Operator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 for Bitwise Right Shift Operator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0" dirty="0" smtClean="0"/>
              <a:t>Diagram for Bitwise Right Shift Operator</a:t>
            </a:r>
            <a:endParaRPr lang="en-US" dirty="0"/>
          </a:p>
        </p:txBody>
      </p:sp>
      <p:pic>
        <p:nvPicPr>
          <p:cNvPr id="1026" name="Picture 2" descr="Displaying Diagram for Bitwise Right Shift Operato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94668"/>
            <a:ext cx="9144000" cy="52633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</TotalTime>
  <Words>12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Module</vt:lpstr>
      <vt:lpstr> Diagram for Bitwise Right Shift Operator</vt:lpstr>
      <vt:lpstr>Diagram for Bitwise Right Shift Operator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Diagram for Bitwise Right Shift Operator</dc:title>
  <dc:creator>skytech computer</dc:creator>
  <cp:lastModifiedBy>skytech computer</cp:lastModifiedBy>
  <cp:revision>1</cp:revision>
  <dcterms:created xsi:type="dcterms:W3CDTF">2024-12-11T04:53:53Z</dcterms:created>
  <dcterms:modified xsi:type="dcterms:W3CDTF">2024-12-11T04:56:48Z</dcterms:modified>
</cp:coreProperties>
</file>