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7F0-C590-493D-9EF6-74EEE41EE01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4F0A-9810-4972-9AC4-5472F50FA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7F0-C590-493D-9EF6-74EEE41EE01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4F0A-9810-4972-9AC4-5472F50FA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7F0-C590-493D-9EF6-74EEE41EE01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4F0A-9810-4972-9AC4-5472F50FA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7F0-C590-493D-9EF6-74EEE41EE01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4F0A-9810-4972-9AC4-5472F50FA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7F0-C590-493D-9EF6-74EEE41EE01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4F0A-9810-4972-9AC4-5472F50FA85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7F0-C590-493D-9EF6-74EEE41EE01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4F0A-9810-4972-9AC4-5472F50FA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7F0-C590-493D-9EF6-74EEE41EE01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4F0A-9810-4972-9AC4-5472F50FA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7F0-C590-493D-9EF6-74EEE41EE01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4F0A-9810-4972-9AC4-5472F50FA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7F0-C590-493D-9EF6-74EEE41EE01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4F0A-9810-4972-9AC4-5472F50FA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7F0-C590-493D-9EF6-74EEE41EE01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4F0A-9810-4972-9AC4-5472F50FA8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9A097F0-C590-493D-9EF6-74EEE41EE01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ED64F0A-9810-4972-9AC4-5472F50FA85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9A097F0-C590-493D-9EF6-74EEE41EE01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ED64F0A-9810-4972-9AC4-5472F50FA8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Diagram for Bitwise Left Shift </a:t>
            </a:r>
            <a:r>
              <a:rPr lang="en-US" b="0" dirty="0" smtClean="0"/>
              <a:t>Operator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 for Bitwise Left Shift Operator.png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Diagram for Bitwise Left Shift Operator.png</a:t>
            </a:r>
            <a:endParaRPr lang="en-US" dirty="0"/>
          </a:p>
        </p:txBody>
      </p:sp>
      <p:pic>
        <p:nvPicPr>
          <p:cNvPr id="1026" name="Picture 2" descr="Displaying Diagram for Bitwise Left Shift Operato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76400"/>
            <a:ext cx="8915400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</TotalTime>
  <Words>18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Module</vt:lpstr>
      <vt:lpstr>Diagram for Bitwise Left Shift Operator</vt:lpstr>
      <vt:lpstr>Diagram for Bitwise Left Shift Operator.png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for Bitwise Left Shift Operator</dc:title>
  <dc:creator>skytech computer</dc:creator>
  <cp:lastModifiedBy>skytech computer</cp:lastModifiedBy>
  <cp:revision>1</cp:revision>
  <dcterms:created xsi:type="dcterms:W3CDTF">2024-12-11T04:57:33Z</dcterms:created>
  <dcterms:modified xsi:type="dcterms:W3CDTF">2024-12-11T04:59:30Z</dcterms:modified>
</cp:coreProperties>
</file>