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C18DF6-1A78-4BB0-864F-41884373CA5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B2632E-2924-4CD0-A52F-013BD1173F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castiing</a:t>
            </a:r>
            <a:r>
              <a:rPr lang="en-US" dirty="0" smtClean="0"/>
              <a:t> topic-9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str</a:t>
            </a:r>
            <a:r>
              <a:rPr lang="en-US" dirty="0" smtClean="0"/>
              <a:t>()– </a:t>
            </a:r>
            <a:r>
              <a:rPr lang="en-US" dirty="0" err="1" smtClean="0"/>
              <a:t>str</a:t>
            </a:r>
            <a:r>
              <a:rPr lang="en-US" dirty="0" smtClean="0"/>
              <a:t>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</a:t>
            </a:r>
            <a:r>
              <a:rPr lang="en-US" dirty="0" err="1" smtClean="0"/>
              <a:t>str</a:t>
            </a:r>
            <a:r>
              <a:rPr lang="en-US" dirty="0" smtClean="0"/>
              <a:t>() is used for Converting all Types Values into </a:t>
            </a:r>
            <a:r>
              <a:rPr lang="en-US" dirty="0" err="1" smtClean="0"/>
              <a:t>str</a:t>
            </a:r>
            <a:r>
              <a:rPr lang="en-US" dirty="0" smtClean="0"/>
              <a:t> 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=&gt;Syntax: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/ float / </a:t>
            </a:r>
            <a:r>
              <a:rPr lang="en-US" dirty="0" err="1" smtClean="0"/>
              <a:t>bool</a:t>
            </a:r>
            <a:r>
              <a:rPr lang="en-US" dirty="0" smtClean="0"/>
              <a:t> / complex)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a=123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))-------------------</a:t>
            </a:r>
            <a:r>
              <a:rPr lang="en-US" dirty="0" smtClean="0"/>
              <a:t>123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str</a:t>
            </a:r>
            <a:r>
              <a:rPr lang="en-US" dirty="0" smtClean="0"/>
              <a:t>(a)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</a:t>
            </a:r>
            <a:r>
              <a:rPr lang="en-US" dirty="0" smtClean="0"/>
              <a:t>123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b---------------------------------------------'12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&gt;&gt;&gt; a=12.34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))---------------</a:t>
            </a:r>
            <a:r>
              <a:rPr lang="en-US" dirty="0" smtClean="0"/>
              <a:t>12.34 &lt;class 'float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str</a:t>
            </a:r>
            <a:r>
              <a:rPr lang="en-US" dirty="0" smtClean="0"/>
              <a:t>(a)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</a:t>
            </a:r>
            <a:r>
              <a:rPr lang="en-US" dirty="0" smtClean="0"/>
              <a:t>12.34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b-</a:t>
            </a:r>
            <a:r>
              <a:rPr lang="en-US" dirty="0" smtClean="0"/>
              <a:t>--------------------------------------</a:t>
            </a:r>
            <a:r>
              <a:rPr lang="en-US" dirty="0" smtClean="0"/>
              <a:t>'12.34'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&gt;&gt;&gt; a=True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</a:t>
            </a:r>
            <a:r>
              <a:rPr lang="en-US" dirty="0" smtClean="0"/>
              <a:t>True &lt;class '</a:t>
            </a:r>
            <a:r>
              <a:rPr lang="en-US" dirty="0" err="1" smtClean="0"/>
              <a:t>bool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str</a:t>
            </a:r>
            <a:r>
              <a:rPr lang="en-US" dirty="0" smtClean="0"/>
              <a:t>(a) &gt;&gt;&gt; 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</a:t>
            </a:r>
            <a:r>
              <a:rPr lang="en-US" dirty="0" smtClean="0"/>
              <a:t>True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b-</a:t>
            </a:r>
            <a:r>
              <a:rPr lang="en-US" dirty="0" smtClean="0"/>
              <a:t>----------------------------------</a:t>
            </a:r>
            <a:r>
              <a:rPr lang="en-US" dirty="0" smtClean="0"/>
              <a:t>'True'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a=2+3j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))--------(</a:t>
            </a:r>
            <a:r>
              <a:rPr lang="en-US" dirty="0" smtClean="0"/>
              <a:t>2+3j) &lt;class 'complex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str</a:t>
            </a:r>
            <a:r>
              <a:rPr lang="en-US" dirty="0" smtClean="0"/>
              <a:t>(a)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))----------------(</a:t>
            </a:r>
            <a:r>
              <a:rPr lang="en-US" dirty="0" smtClean="0"/>
              <a:t>2+3j)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b-</a:t>
            </a:r>
            <a:r>
              <a:rPr lang="en-US" dirty="0" smtClean="0"/>
              <a:t>--------------------------------'(</a:t>
            </a:r>
            <a:r>
              <a:rPr lang="en-US" dirty="0" smtClean="0"/>
              <a:t>2+3j)'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</TotalTime>
  <Words>157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Str()</vt:lpstr>
      <vt:lpstr>5. str()– str of </vt:lpstr>
      <vt:lpstr>Examples</vt:lpstr>
      <vt:lpstr>Example -2 </vt:lpstr>
      <vt:lpstr>Example -3 </vt:lpstr>
      <vt:lpstr>Example -4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Str()</dc:title>
  <dc:creator>skytech computer</dc:creator>
  <cp:lastModifiedBy>skytech computer</cp:lastModifiedBy>
  <cp:revision>1</cp:revision>
  <dcterms:created xsi:type="dcterms:W3CDTF">2024-11-15T04:44:40Z</dcterms:created>
  <dcterms:modified xsi:type="dcterms:W3CDTF">2024-11-15T04:52:11Z</dcterms:modified>
</cp:coreProperties>
</file>