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46E9-A45B-4451-9F10-A9BCF2FB06E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D637-784A-4191-A7C6-B71337EFD9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46E9-A45B-4451-9F10-A9BCF2FB06E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D637-784A-4191-A7C6-B71337EFD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46E9-A45B-4451-9F10-A9BCF2FB06E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D637-784A-4191-A7C6-B71337EFD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46E9-A45B-4451-9F10-A9BCF2FB06E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D637-784A-4191-A7C6-B71337EFD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46E9-A45B-4451-9F10-A9BCF2FB06E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D637-784A-4191-A7C6-B71337EFD9E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46E9-A45B-4451-9F10-A9BCF2FB06E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D637-784A-4191-A7C6-B71337EFD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46E9-A45B-4451-9F10-A9BCF2FB06E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D637-784A-4191-A7C6-B71337EFD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46E9-A45B-4451-9F10-A9BCF2FB06E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D637-784A-4191-A7C6-B71337EFD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46E9-A45B-4451-9F10-A9BCF2FB06E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D637-784A-4191-A7C6-B71337EFD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46E9-A45B-4451-9F10-A9BCF2FB06E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D637-784A-4191-A7C6-B71337EFD9E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09946E9-A45B-4451-9F10-A9BCF2FB06E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A8ED637-784A-4191-A7C6-B71337EFD9E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09946E9-A45B-4451-9F10-A9BCF2FB06E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A8ED637-784A-4191-A7C6-B71337EFD9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'bytes'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=&gt;'bytes' is one of the Pre-Defined Class and treated as Sequence Category Data Type.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The purpose of 'bytes' data type is that "To Implement End-to-End Encryption between Two Remote Applications "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To Implement End-to-End Encryption by the bytes data type, bytes data type </a:t>
            </a:r>
            <a:r>
              <a:rPr lang="en-US" dirty="0" err="1" smtClean="0"/>
              <a:t>oragnizing</a:t>
            </a:r>
            <a:r>
              <a:rPr lang="en-US" dirty="0" smtClean="0"/>
              <a:t> / storing the </a:t>
            </a:r>
            <a:r>
              <a:rPr lang="en-US" dirty="0" err="1" smtClean="0"/>
              <a:t>Numrical</a:t>
            </a:r>
            <a:r>
              <a:rPr lang="en-US" dirty="0" smtClean="0"/>
              <a:t> Values ranges between 0 to 256 ( 0 to 255 only)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In Python Programming, There is no Symbolic Notation for Storing bytes data </a:t>
            </a:r>
            <a:r>
              <a:rPr lang="en-US" dirty="0" err="1" smtClean="0"/>
              <a:t>bcoz</a:t>
            </a:r>
            <a:r>
              <a:rPr lang="en-US" dirty="0" smtClean="0"/>
              <a:t> Python Programmer can't store bytes Directly in the Program. 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=&gt;In Python Programming, we can Convert Other Type of Values into bytes object type, by using bytes() </a:t>
            </a:r>
          </a:p>
          <a:p>
            <a:pPr>
              <a:buNone/>
            </a:pPr>
            <a:r>
              <a:rPr lang="en-US" dirty="0" smtClean="0"/>
              <a:t>  		</a:t>
            </a:r>
            <a:r>
              <a:rPr lang="en-US" dirty="0" err="1" smtClean="0"/>
              <a:t>varname</a:t>
            </a:r>
            <a:r>
              <a:rPr lang="en-US" dirty="0" smtClean="0"/>
              <a:t>=bytes(list </a:t>
            </a:r>
            <a:r>
              <a:rPr lang="en-US" dirty="0" smtClean="0"/>
              <a:t>/ set / </a:t>
            </a:r>
            <a:r>
              <a:rPr lang="en-US" dirty="0" err="1" smtClean="0"/>
              <a:t>tuple</a:t>
            </a:r>
            <a:r>
              <a:rPr lang="en-US" dirty="0" smtClean="0"/>
              <a:t> / </a:t>
            </a:r>
            <a:r>
              <a:rPr lang="en-US" dirty="0" err="1" smtClean="0"/>
              <a:t>dict</a:t>
            </a:r>
            <a:r>
              <a:rPr lang="en-US" dirty="0" smtClean="0"/>
              <a:t> )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=&gt;An Object of bytes maintains Insertion Order Nothing But whatever the Order we store, In the Same Order the Values will be displayed. </a:t>
            </a:r>
          </a:p>
          <a:p>
            <a:r>
              <a:rPr lang="en-US" dirty="0" smtClean="0"/>
              <a:t>=&gt;On the Objects bytes, we can perform Both Indexing and Slicing Operations. </a:t>
            </a:r>
          </a:p>
          <a:p>
            <a:r>
              <a:rPr lang="en-US" dirty="0" smtClean="0"/>
              <a:t>=&gt;An object of bytes belongs to IMMUTABLE </a:t>
            </a:r>
            <a:r>
              <a:rPr lang="en-US" dirty="0" err="1" smtClean="0"/>
              <a:t>bcoz</a:t>
            </a:r>
            <a:r>
              <a:rPr lang="en-US" dirty="0" smtClean="0"/>
              <a:t> 'bytes' object does not support item assignment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50828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=[100,0,123,150,256,135,138]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)-------------	[</a:t>
            </a:r>
            <a:r>
              <a:rPr lang="en-US" dirty="0" smtClean="0"/>
              <a:t>100, 0, 123, 150, </a:t>
            </a:r>
            <a:r>
              <a:rPr lang="en-US" dirty="0" smtClean="0"/>
              <a:t>			                256</a:t>
            </a:r>
            <a:r>
              <a:rPr lang="en-US" dirty="0" smtClean="0"/>
              <a:t>, 135, 138] &lt;class 'list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b=bytes(</a:t>
            </a:r>
            <a:r>
              <a:rPr lang="en-US" dirty="0" err="1" smtClean="0"/>
              <a:t>lst</a:t>
            </a:r>
            <a:r>
              <a:rPr lang="en-US" dirty="0" smtClean="0"/>
              <a:t>)------------------	</a:t>
            </a:r>
            <a:r>
              <a:rPr lang="en-US" dirty="0" err="1" smtClean="0"/>
              <a:t>ValueError</a:t>
            </a:r>
            <a:r>
              <a:rPr lang="en-US" dirty="0" smtClean="0"/>
              <a:t>: </a:t>
            </a:r>
            <a:r>
              <a:rPr lang="en-US" dirty="0" smtClean="0"/>
              <a:t>			        bytes </a:t>
            </a:r>
            <a:r>
              <a:rPr lang="en-US" dirty="0" smtClean="0"/>
              <a:t>must be in range(0, 256)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=[100,0,-10,123,150,255,135,138]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)------------[</a:t>
            </a:r>
            <a:r>
              <a:rPr lang="en-US" dirty="0" smtClean="0"/>
              <a:t>100, </a:t>
            </a:r>
            <a:r>
              <a:rPr lang="en-US" dirty="0" smtClean="0"/>
              <a:t>	0</a:t>
            </a:r>
            <a:r>
              <a:rPr lang="en-US" dirty="0" smtClean="0"/>
              <a:t>, -10, 123, </a:t>
            </a:r>
            <a:r>
              <a:rPr lang="en-US" dirty="0" smtClean="0"/>
              <a:t>	                                	                            150</a:t>
            </a:r>
            <a:r>
              <a:rPr lang="en-US" dirty="0" smtClean="0"/>
              <a:t>, 255, 135, 138] &lt;class 'list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b=bytes(</a:t>
            </a:r>
            <a:r>
              <a:rPr lang="en-US" dirty="0" err="1" smtClean="0"/>
              <a:t>lst</a:t>
            </a:r>
            <a:r>
              <a:rPr lang="en-US" dirty="0" smtClean="0"/>
              <a:t>)-------------</a:t>
            </a:r>
            <a:r>
              <a:rPr lang="en-US" dirty="0" err="1" smtClean="0"/>
              <a:t>ValueError</a:t>
            </a:r>
            <a:r>
              <a:rPr lang="en-US" dirty="0" smtClean="0"/>
              <a:t>: bytes </a:t>
            </a:r>
            <a:r>
              <a:rPr lang="en-US" dirty="0" smtClean="0"/>
              <a:t>	                                            					must </a:t>
            </a:r>
            <a:r>
              <a:rPr lang="en-US" dirty="0" smtClean="0"/>
              <a:t>be in range(0, 256)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448800" cy="46256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=[100,0,10,123,150,255,135,138]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))--------[</a:t>
            </a:r>
            <a:r>
              <a:rPr lang="en-US" dirty="0" smtClean="0"/>
              <a:t>100, 0, 10, 123, 150, 255, 135, 138] &lt;class 'list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b=bytes(</a:t>
            </a:r>
            <a:r>
              <a:rPr lang="en-US" dirty="0" err="1" smtClean="0"/>
              <a:t>lst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b,type</a:t>
            </a:r>
            <a:r>
              <a:rPr lang="en-US" dirty="0" smtClean="0"/>
              <a:t>(b</a:t>
            </a:r>
            <a:r>
              <a:rPr lang="en-US" dirty="0" smtClean="0"/>
              <a:t>))------</a:t>
            </a:r>
            <a:r>
              <a:rPr lang="en-US" dirty="0" err="1" smtClean="0"/>
              <a:t>b'd</a:t>
            </a:r>
            <a:r>
              <a:rPr lang="en-US" dirty="0" smtClean="0"/>
              <a:t>\x00\n</a:t>
            </a:r>
            <a:r>
              <a:rPr lang="en-US" dirty="0" smtClean="0"/>
              <a:t>{\x96\</a:t>
            </a:r>
            <a:r>
              <a:rPr lang="en-US" dirty="0" err="1" smtClean="0"/>
              <a:t>xff</a:t>
            </a:r>
            <a:r>
              <a:rPr lang="en-US" dirty="0" smtClean="0"/>
              <a:t>\x87\x8a' &lt;class 'bytes'&gt;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for v in b: </a:t>
            </a:r>
          </a:p>
          <a:p>
            <a:r>
              <a:rPr lang="en-US" dirty="0" smtClean="0"/>
              <a:t>           ….print(v</a:t>
            </a:r>
            <a:r>
              <a:rPr lang="en-US" dirty="0" smtClean="0"/>
              <a:t>) </a:t>
            </a:r>
            <a:endParaRPr lang="en-US" dirty="0" smtClean="0"/>
          </a:p>
          <a:p>
            <a:pPr lvl="6"/>
            <a:r>
              <a:rPr lang="en-US" sz="2300" dirty="0" smtClean="0"/>
              <a:t> 100</a:t>
            </a:r>
          </a:p>
          <a:p>
            <a:pPr lvl="6"/>
            <a:r>
              <a:rPr lang="en-US" sz="2300" dirty="0" smtClean="0"/>
              <a:t> 0 </a:t>
            </a:r>
          </a:p>
          <a:p>
            <a:pPr lvl="6"/>
            <a:r>
              <a:rPr lang="en-US" sz="2300" dirty="0" smtClean="0"/>
              <a:t>10</a:t>
            </a:r>
          </a:p>
          <a:p>
            <a:pPr lvl="6"/>
            <a:r>
              <a:rPr lang="en-US" sz="2300" dirty="0" smtClean="0"/>
              <a:t> 123 </a:t>
            </a:r>
          </a:p>
          <a:p>
            <a:pPr lvl="6"/>
            <a:r>
              <a:rPr lang="en-US" sz="2300" dirty="0" smtClean="0"/>
              <a:t>150</a:t>
            </a:r>
          </a:p>
          <a:p>
            <a:pPr lvl="6"/>
            <a:r>
              <a:rPr lang="en-US" sz="2300" dirty="0" smtClean="0"/>
              <a:t> 255</a:t>
            </a:r>
          </a:p>
          <a:p>
            <a:pPr lvl="6"/>
            <a:r>
              <a:rPr lang="en-US" sz="2300" dirty="0" smtClean="0"/>
              <a:t> 135</a:t>
            </a:r>
          </a:p>
          <a:p>
            <a:pPr lvl="6"/>
            <a:r>
              <a:rPr lang="en-US" sz="2300" dirty="0" smtClean="0"/>
              <a:t> 138</a:t>
            </a:r>
            <a:endParaRPr lang="en-US" sz="2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=[100,0,10,123,150,255,135,138]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b=bytes(</a:t>
            </a:r>
            <a:r>
              <a:rPr lang="en-US" dirty="0" err="1" smtClean="0"/>
              <a:t>lst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b,type</a:t>
            </a:r>
            <a:r>
              <a:rPr lang="en-US" dirty="0" smtClean="0"/>
              <a:t>(b))------------------</a:t>
            </a:r>
            <a:r>
              <a:rPr lang="en-US" dirty="0" err="1" smtClean="0"/>
              <a:t>b'd</a:t>
            </a:r>
            <a:r>
              <a:rPr lang="en-US" dirty="0" smtClean="0"/>
              <a:t>\x00\n{\x96\</a:t>
            </a:r>
            <a:r>
              <a:rPr lang="en-US" dirty="0" err="1" smtClean="0"/>
              <a:t>xff</a:t>
            </a:r>
            <a:r>
              <a:rPr lang="en-US" dirty="0" smtClean="0"/>
              <a:t>\x87\x8a' &lt;class 'bytes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b[0]------------------------</a:t>
            </a:r>
            <a:r>
              <a:rPr lang="en-US" dirty="0" smtClean="0"/>
              <a:t>100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b[-1]-----------------------138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len</a:t>
            </a:r>
            <a:r>
              <a:rPr lang="en-US" dirty="0" smtClean="0"/>
              <a:t>(b)-----------------------8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b[0:4</a:t>
            </a:r>
            <a:r>
              <a:rPr lang="en-US" dirty="0" smtClean="0"/>
              <a:t>]--------------------</a:t>
            </a:r>
            <a:r>
              <a:rPr lang="en-US" dirty="0" err="1" smtClean="0"/>
              <a:t>b'd</a:t>
            </a:r>
            <a:r>
              <a:rPr lang="en-US" dirty="0" smtClean="0"/>
              <a:t>\x00\n{'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for v in b[0:4]: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... </a:t>
            </a:r>
            <a:r>
              <a:rPr lang="en-US" dirty="0" smtClean="0"/>
              <a:t>print(v) ... </a:t>
            </a:r>
            <a:endParaRPr lang="en-US" dirty="0" smtClean="0"/>
          </a:p>
          <a:p>
            <a:pPr lvl="8"/>
            <a:r>
              <a:rPr lang="en-US" sz="2400" dirty="0" smtClean="0"/>
              <a:t>100</a:t>
            </a:r>
          </a:p>
          <a:p>
            <a:pPr lvl="8"/>
            <a:r>
              <a:rPr lang="en-US" sz="2400" dirty="0" smtClean="0"/>
              <a:t> 0</a:t>
            </a:r>
          </a:p>
          <a:p>
            <a:pPr lvl="8"/>
            <a:r>
              <a:rPr lang="en-US" sz="2400" dirty="0" smtClean="0"/>
              <a:t> 10</a:t>
            </a:r>
          </a:p>
          <a:p>
            <a:pPr lvl="8"/>
            <a:r>
              <a:rPr lang="en-US" sz="2400" dirty="0" smtClean="0"/>
              <a:t> </a:t>
            </a:r>
            <a:r>
              <a:rPr lang="en-US" sz="2400" dirty="0" smtClean="0"/>
              <a:t>123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</TotalTime>
  <Words>245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bytes</vt:lpstr>
      <vt:lpstr>'bytes'</vt:lpstr>
      <vt:lpstr>Bytes </vt:lpstr>
      <vt:lpstr>Examples</vt:lpstr>
      <vt:lpstr>Example 2</vt:lpstr>
      <vt:lpstr>Example 3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bytes</dc:title>
  <dc:creator>skytech computer</dc:creator>
  <cp:lastModifiedBy>skytech computer</cp:lastModifiedBy>
  <cp:revision>2</cp:revision>
  <dcterms:created xsi:type="dcterms:W3CDTF">2024-11-22T14:54:59Z</dcterms:created>
  <dcterms:modified xsi:type="dcterms:W3CDTF">2024-11-22T15:08:25Z</dcterms:modified>
</cp:coreProperties>
</file>