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1EB54-CD3B-4FD0-8560-E758A948E61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734416-ED36-4A86-89C4-FCC4A65C50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Mutable Objects and </a:t>
            </a:r>
            <a:r>
              <a:rPr lang="en-US" dirty="0" smtClean="0"/>
              <a:t>     			                Immutable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Mutable Objects and      			                Immutable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Mutable Objects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	 </a:t>
            </a:r>
            <a:r>
              <a:rPr lang="en-US" dirty="0" smtClean="0"/>
              <a:t>=&gt;A Mutable Object is one which Content Can be </a:t>
            </a:r>
            <a:r>
              <a:rPr lang="en-US" dirty="0" smtClean="0"/>
              <a:t>	     	      MODIFIED </a:t>
            </a:r>
            <a:r>
              <a:rPr lang="en-US" dirty="0" smtClean="0"/>
              <a:t>at SAME ADDRESS 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 smtClean="0"/>
              <a:t>: </a:t>
            </a:r>
            <a:r>
              <a:rPr lang="en-US" dirty="0" err="1" smtClean="0"/>
              <a:t>bytearray,list,set,dict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Immutable </a:t>
            </a:r>
            <a:r>
              <a:rPr lang="en-US" dirty="0" smtClean="0"/>
              <a:t>Objects </a:t>
            </a:r>
            <a:endParaRPr lang="en-US" dirty="0" smtClean="0"/>
          </a:p>
          <a:p>
            <a:r>
              <a:rPr lang="en-US" dirty="0" smtClean="0"/>
              <a:t>   	  =&gt;Immutable </a:t>
            </a:r>
            <a:r>
              <a:rPr lang="en-US" dirty="0" smtClean="0"/>
              <a:t>Objects are those, which will </a:t>
            </a:r>
            <a:r>
              <a:rPr lang="en-US" dirty="0" err="1" smtClean="0"/>
              <a:t>statisfy</a:t>
            </a:r>
            <a:r>
              <a:rPr lang="en-US" dirty="0" smtClean="0"/>
              <a:t> the </a:t>
            </a:r>
            <a:r>
              <a:rPr lang="en-US" dirty="0" smtClean="0"/>
              <a:t>	     	        Following </a:t>
            </a:r>
            <a:r>
              <a:rPr lang="en-US" dirty="0" smtClean="0"/>
              <a:t>Properties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Immutable Object Value(s) CAN'T MODIFY at the SAME </a:t>
            </a:r>
            <a:r>
              <a:rPr lang="en-US" dirty="0" smtClean="0"/>
              <a:t>		         ADDRESS </a:t>
            </a:r>
            <a:r>
              <a:rPr lang="en-US" dirty="0" smtClean="0"/>
              <a:t>(Immutable Object Value(s) can be </a:t>
            </a:r>
            <a:r>
              <a:rPr lang="en-US" dirty="0" smtClean="0"/>
              <a:t>        	   	         modified and </a:t>
            </a:r>
            <a:r>
              <a:rPr lang="en-US" dirty="0" smtClean="0"/>
              <a:t>Modified Value placed at Different </a:t>
            </a:r>
            <a:r>
              <a:rPr lang="en-US" dirty="0" smtClean="0"/>
              <a:t>		         Address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Immutable Objects Does not Support ITEM ASSIGNMENT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   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bool,complex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 bytes, range, </a:t>
            </a:r>
            <a:r>
              <a:rPr lang="en-US" dirty="0" err="1" smtClean="0"/>
              <a:t>tuple</a:t>
            </a:r>
            <a:r>
              <a:rPr lang="en-US" dirty="0" smtClean="0"/>
              <a:t>, </a:t>
            </a:r>
            <a:r>
              <a:rPr lang="en-US" dirty="0" smtClean="0"/>
              <a:t>		    set</a:t>
            </a:r>
            <a:r>
              <a:rPr lang="en-US" dirty="0" smtClean="0"/>
              <a:t>, </a:t>
            </a:r>
            <a:r>
              <a:rPr lang="en-US" dirty="0" err="1" smtClean="0"/>
              <a:t>frozenset,NoneType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</TotalTime>
  <Words>11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Mutable Objects and                         Immutable Objects</vt:lpstr>
      <vt:lpstr>Mutable Objects and                         Immutable Objects</vt:lpstr>
      <vt:lpstr>Important 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Mutable Objects and                         Immutable Objects</dc:title>
  <dc:creator>skytech computer</dc:creator>
  <cp:lastModifiedBy>skytech computer</cp:lastModifiedBy>
  <cp:revision>3</cp:revision>
  <dcterms:created xsi:type="dcterms:W3CDTF">2024-11-22T15:27:17Z</dcterms:created>
  <dcterms:modified xsi:type="dcterms:W3CDTF">2024-11-22T15:50:06Z</dcterms:modified>
</cp:coreProperties>
</file>