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EF69FB2-6805-4C61-A9F0-C2C20EECC77D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EC9E02B-38BC-4337-B647-58DE87290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Range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1"/>
            <a:ext cx="9144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4. range </a:t>
            </a:r>
          </a:p>
          <a:p>
            <a:r>
              <a:rPr lang="en-US" dirty="0" smtClean="0"/>
              <a:t>'range' is one of the pre-defined class and treated as Sequence Data Type. </a:t>
            </a:r>
          </a:p>
          <a:p>
            <a:r>
              <a:rPr lang="en-US" dirty="0" smtClean="0"/>
              <a:t>=&gt;The Purpose of range data is that " To Maintain Sequence of Numerical Integer Values with Equal Interval (Step) either in Forward OR Backward Direction “</a:t>
            </a:r>
          </a:p>
          <a:p>
            <a:r>
              <a:rPr lang="en-US" dirty="0" smtClean="0"/>
              <a:t> =&gt;An object of range is always Immutable </a:t>
            </a:r>
            <a:r>
              <a:rPr lang="en-US" dirty="0" err="1" smtClean="0"/>
              <a:t>bcoz</a:t>
            </a:r>
            <a:r>
              <a:rPr lang="en-US" dirty="0" smtClean="0"/>
              <a:t> It never allows us perform Item Assignment.</a:t>
            </a:r>
          </a:p>
          <a:p>
            <a:r>
              <a:rPr lang="en-US" dirty="0" smtClean="0"/>
              <a:t> =&gt;On the Object of range, we can perform Both Indexing and Slicing Operations.</a:t>
            </a:r>
          </a:p>
          <a:p>
            <a:r>
              <a:rPr lang="en-US" dirty="0" smtClean="0"/>
              <a:t> =&gt;An Object of range maintains Insertion Order. </a:t>
            </a:r>
          </a:p>
          <a:p>
            <a:r>
              <a:rPr lang="en-US" dirty="0" smtClean="0"/>
              <a:t>=&gt;To implement of Functionality of range object, we have 3 Pre-Defined Functions. They are 1. range(Value) 2. range(</a:t>
            </a:r>
            <a:r>
              <a:rPr lang="en-US" dirty="0" err="1" smtClean="0"/>
              <a:t>start,stop</a:t>
            </a:r>
            <a:r>
              <a:rPr lang="en-US" dirty="0" smtClean="0"/>
              <a:t>) 3. range(</a:t>
            </a:r>
            <a:r>
              <a:rPr lang="en-US" dirty="0" err="1" smtClean="0"/>
              <a:t>start,stop,step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important questions in range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1302</TotalTime>
  <Words>130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Module</vt:lpstr>
      <vt:lpstr>Range </vt:lpstr>
      <vt:lpstr>4. range</vt:lpstr>
      <vt:lpstr>All important questions in range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skytech computer</dc:creator>
  <cp:lastModifiedBy>skytech computer</cp:lastModifiedBy>
  <cp:revision>8</cp:revision>
  <dcterms:created xsi:type="dcterms:W3CDTF">2024-11-22T15:51:41Z</dcterms:created>
  <dcterms:modified xsi:type="dcterms:W3CDTF">2024-11-25T20:03:09Z</dcterms:modified>
</cp:coreProperties>
</file>