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7E539E-3578-4414-9E95-68B0DF5FCE8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E793C-AAAE-46A7-9499-7E6C35331F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Category Data Types (Collections Data Types)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 Category Data Types (Collections Data Types)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Category Data Types (Collections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 of List Category Data Types is that "To store Multiple Values of Same Type OR Different Type OR Both Types in Single Object with Unique OR Duplicate Values"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2 Data Types in List Category . They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 1. list 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tuple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</TotalTime>
  <Words>77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List Category Data Types (Collections Data Types)</vt:lpstr>
      <vt:lpstr>List Category Data Types (Collections Data Types)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Category Data Types (Collections Data Types)</dc:title>
  <dc:creator>skytech computer</dc:creator>
  <cp:lastModifiedBy>skytech computer</cp:lastModifiedBy>
  <cp:revision>1</cp:revision>
  <dcterms:created xsi:type="dcterms:W3CDTF">2024-11-25T20:02:47Z</dcterms:created>
  <dcterms:modified xsi:type="dcterms:W3CDTF">2024-11-25T20:06:02Z</dcterms:modified>
</cp:coreProperties>
</file>